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8"/>
  </p:notesMasterIdLst>
  <p:sldIdLst>
    <p:sldId id="256" r:id="rId2"/>
    <p:sldId id="329" r:id="rId3"/>
    <p:sldId id="259" r:id="rId4"/>
    <p:sldId id="260" r:id="rId5"/>
    <p:sldId id="309" r:id="rId6"/>
    <p:sldId id="310" r:id="rId7"/>
    <p:sldId id="318" r:id="rId8"/>
    <p:sldId id="314" r:id="rId9"/>
    <p:sldId id="328" r:id="rId10"/>
    <p:sldId id="327" r:id="rId11"/>
    <p:sldId id="330" r:id="rId12"/>
    <p:sldId id="331" r:id="rId13"/>
    <p:sldId id="334" r:id="rId14"/>
    <p:sldId id="333" r:id="rId15"/>
    <p:sldId id="335" r:id="rId16"/>
    <p:sldId id="285" r:id="rId17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9"/>
    </p:embeddedFont>
    <p:embeddedFont>
      <p:font typeface="Nunito" pitchFamily="2" charset="0"/>
      <p:regular r:id="rId20"/>
      <p:bold r:id="rId21"/>
      <p:italic r:id="rId22"/>
      <p:boldItalic r:id="rId23"/>
    </p:embeddedFont>
    <p:embeddedFont>
      <p:font typeface="Pathway Gothic One" panose="02000506050000020004" pitchFamily="2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C5D8"/>
    <a:srgbClr val="2020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B40A058-A61D-41AC-9743-D1ACF7234ADD}">
  <a:tblStyle styleId="{4B40A058-A61D-41AC-9743-D1ACF7234AD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68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ad4b95b57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ad4b95b57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ga3504bca7c_2_3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4" name="Google Shape;1134;ga3504bca7c_2_3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9472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a3504bca7c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a3504bca7c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a3504bca7c_2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a3504bca7c_2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a3504bca7c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a3504bca7c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49773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a3504bca7c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a3504bca7c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36921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a3504bca7c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a3504bca7c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6711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4" name="Google Shape;1374;gad8683e1ba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5" name="Google Shape;1375;gad8683e1ba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694072" y="314727"/>
            <a:ext cx="3092755" cy="5608905"/>
          </a:xfrm>
          <a:custGeom>
            <a:avLst/>
            <a:gdLst/>
            <a:ahLst/>
            <a:cxnLst/>
            <a:rect l="l" t="t" r="r" b="b"/>
            <a:pathLst>
              <a:path w="39638" h="71886" extrusionOk="0">
                <a:moveTo>
                  <a:pt x="20108" y="1"/>
                </a:moveTo>
                <a:cubicBezTo>
                  <a:pt x="19567" y="1"/>
                  <a:pt x="19063" y="330"/>
                  <a:pt x="18576" y="636"/>
                </a:cubicBezTo>
                <a:cubicBezTo>
                  <a:pt x="17641" y="1218"/>
                  <a:pt x="16741" y="1889"/>
                  <a:pt x="15880" y="2634"/>
                </a:cubicBezTo>
                <a:cubicBezTo>
                  <a:pt x="9989" y="7715"/>
                  <a:pt x="5803" y="16164"/>
                  <a:pt x="3506" y="23079"/>
                </a:cubicBezTo>
                <a:cubicBezTo>
                  <a:pt x="644" y="31692"/>
                  <a:pt x="0" y="41175"/>
                  <a:pt x="2437" y="49970"/>
                </a:cubicBezTo>
                <a:cubicBezTo>
                  <a:pt x="5014" y="59284"/>
                  <a:pt x="13817" y="71886"/>
                  <a:pt x="24189" y="71886"/>
                </a:cubicBezTo>
                <a:cubicBezTo>
                  <a:pt x="26833" y="71886"/>
                  <a:pt x="29579" y="71067"/>
                  <a:pt x="32349" y="69166"/>
                </a:cubicBezTo>
                <a:cubicBezTo>
                  <a:pt x="38499" y="64947"/>
                  <a:pt x="39638" y="58437"/>
                  <a:pt x="36611" y="51872"/>
                </a:cubicBezTo>
                <a:cubicBezTo>
                  <a:pt x="33660" y="45475"/>
                  <a:pt x="26957" y="40820"/>
                  <a:pt x="28258" y="33061"/>
                </a:cubicBezTo>
                <a:cubicBezTo>
                  <a:pt x="28644" y="30752"/>
                  <a:pt x="29494" y="28481"/>
                  <a:pt x="29659" y="26143"/>
                </a:cubicBezTo>
                <a:cubicBezTo>
                  <a:pt x="29898" y="22768"/>
                  <a:pt x="28424" y="21462"/>
                  <a:pt x="26392" y="21462"/>
                </a:cubicBezTo>
                <a:cubicBezTo>
                  <a:pt x="25045" y="21462"/>
                  <a:pt x="23453" y="22035"/>
                  <a:pt x="21951" y="22960"/>
                </a:cubicBezTo>
                <a:cubicBezTo>
                  <a:pt x="20790" y="23678"/>
                  <a:pt x="19556" y="24280"/>
                  <a:pt x="18276" y="24755"/>
                </a:cubicBezTo>
                <a:cubicBezTo>
                  <a:pt x="17787" y="24936"/>
                  <a:pt x="17348" y="25022"/>
                  <a:pt x="16963" y="25022"/>
                </a:cubicBezTo>
                <a:cubicBezTo>
                  <a:pt x="15602" y="25022"/>
                  <a:pt x="14923" y="23943"/>
                  <a:pt x="15150" y="22156"/>
                </a:cubicBezTo>
                <a:cubicBezTo>
                  <a:pt x="15741" y="17494"/>
                  <a:pt x="18291" y="13357"/>
                  <a:pt x="20253" y="9088"/>
                </a:cubicBezTo>
                <a:cubicBezTo>
                  <a:pt x="21204" y="7019"/>
                  <a:pt x="23421" y="2074"/>
                  <a:pt x="20957" y="295"/>
                </a:cubicBezTo>
                <a:cubicBezTo>
                  <a:pt x="20662" y="84"/>
                  <a:pt x="20381" y="1"/>
                  <a:pt x="2010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 rot="2386329">
            <a:off x="-118109" y="2581459"/>
            <a:ext cx="728890" cy="1290265"/>
          </a:xfrm>
          <a:custGeom>
            <a:avLst/>
            <a:gdLst/>
            <a:ahLst/>
            <a:cxnLst/>
            <a:rect l="l" t="t" r="r" b="b"/>
            <a:pathLst>
              <a:path w="25063" h="44366" extrusionOk="0">
                <a:moveTo>
                  <a:pt x="7380" y="2738"/>
                </a:moveTo>
                <a:lnTo>
                  <a:pt x="7380" y="2738"/>
                </a:lnTo>
                <a:cubicBezTo>
                  <a:pt x="8131" y="3958"/>
                  <a:pt x="8874" y="5182"/>
                  <a:pt x="9556" y="6436"/>
                </a:cubicBezTo>
                <a:cubicBezTo>
                  <a:pt x="10266" y="7737"/>
                  <a:pt x="10706" y="8999"/>
                  <a:pt x="10679" y="10496"/>
                </a:cubicBezTo>
                <a:cubicBezTo>
                  <a:pt x="10656" y="11725"/>
                  <a:pt x="10368" y="12934"/>
                  <a:pt x="10381" y="14168"/>
                </a:cubicBezTo>
                <a:cubicBezTo>
                  <a:pt x="10405" y="16122"/>
                  <a:pt x="11155" y="18001"/>
                  <a:pt x="11642" y="19874"/>
                </a:cubicBezTo>
                <a:cubicBezTo>
                  <a:pt x="11916" y="20920"/>
                  <a:pt x="12205" y="21966"/>
                  <a:pt x="12444" y="23016"/>
                </a:cubicBezTo>
                <a:cubicBezTo>
                  <a:pt x="12551" y="23487"/>
                  <a:pt x="12632" y="23964"/>
                  <a:pt x="12714" y="24438"/>
                </a:cubicBezTo>
                <a:cubicBezTo>
                  <a:pt x="10780" y="21416"/>
                  <a:pt x="9275" y="17992"/>
                  <a:pt x="8569" y="14458"/>
                </a:cubicBezTo>
                <a:cubicBezTo>
                  <a:pt x="8132" y="12631"/>
                  <a:pt x="7825" y="10759"/>
                  <a:pt x="7720" y="8884"/>
                </a:cubicBezTo>
                <a:cubicBezTo>
                  <a:pt x="7604" y="6814"/>
                  <a:pt x="7736" y="4760"/>
                  <a:pt x="7380" y="2738"/>
                </a:cubicBezTo>
                <a:close/>
                <a:moveTo>
                  <a:pt x="6339" y="1052"/>
                </a:moveTo>
                <a:cubicBezTo>
                  <a:pt x="6362" y="1283"/>
                  <a:pt x="6511" y="1460"/>
                  <a:pt x="6579" y="1676"/>
                </a:cubicBezTo>
                <a:cubicBezTo>
                  <a:pt x="7350" y="4097"/>
                  <a:pt x="7059" y="6537"/>
                  <a:pt x="7203" y="9025"/>
                </a:cubicBezTo>
                <a:cubicBezTo>
                  <a:pt x="7319" y="11083"/>
                  <a:pt x="7677" y="13129"/>
                  <a:pt x="8180" y="15125"/>
                </a:cubicBezTo>
                <a:cubicBezTo>
                  <a:pt x="9011" y="18413"/>
                  <a:pt x="10261" y="21679"/>
                  <a:pt x="12156" y="24510"/>
                </a:cubicBezTo>
                <a:cubicBezTo>
                  <a:pt x="9595" y="22111"/>
                  <a:pt x="7790" y="18727"/>
                  <a:pt x="6763" y="15471"/>
                </a:cubicBezTo>
                <a:cubicBezTo>
                  <a:pt x="5566" y="11676"/>
                  <a:pt x="5840" y="7614"/>
                  <a:pt x="6141" y="3705"/>
                </a:cubicBezTo>
                <a:cubicBezTo>
                  <a:pt x="6208" y="2821"/>
                  <a:pt x="6277" y="1936"/>
                  <a:pt x="6339" y="1052"/>
                </a:cubicBezTo>
                <a:close/>
                <a:moveTo>
                  <a:pt x="20782" y="11365"/>
                </a:moveTo>
                <a:cubicBezTo>
                  <a:pt x="21088" y="11787"/>
                  <a:pt x="21211" y="12322"/>
                  <a:pt x="21345" y="12815"/>
                </a:cubicBezTo>
                <a:cubicBezTo>
                  <a:pt x="21490" y="13347"/>
                  <a:pt x="21690" y="13860"/>
                  <a:pt x="21898" y="14373"/>
                </a:cubicBezTo>
                <a:cubicBezTo>
                  <a:pt x="22232" y="15199"/>
                  <a:pt x="22572" y="16024"/>
                  <a:pt x="22895" y="16855"/>
                </a:cubicBezTo>
                <a:cubicBezTo>
                  <a:pt x="22971" y="17053"/>
                  <a:pt x="23047" y="17254"/>
                  <a:pt x="23120" y="17452"/>
                </a:cubicBezTo>
                <a:cubicBezTo>
                  <a:pt x="23929" y="19630"/>
                  <a:pt x="24549" y="21936"/>
                  <a:pt x="24371" y="24253"/>
                </a:cubicBezTo>
                <a:cubicBezTo>
                  <a:pt x="24132" y="27369"/>
                  <a:pt x="22479" y="30221"/>
                  <a:pt x="22048" y="33317"/>
                </a:cubicBezTo>
                <a:cubicBezTo>
                  <a:pt x="21237" y="30580"/>
                  <a:pt x="20878" y="27706"/>
                  <a:pt x="20993" y="24854"/>
                </a:cubicBezTo>
                <a:cubicBezTo>
                  <a:pt x="21088" y="22515"/>
                  <a:pt x="21497" y="20198"/>
                  <a:pt x="21621" y="17861"/>
                </a:cubicBezTo>
                <a:cubicBezTo>
                  <a:pt x="21677" y="16844"/>
                  <a:pt x="21695" y="15819"/>
                  <a:pt x="21571" y="14803"/>
                </a:cubicBezTo>
                <a:cubicBezTo>
                  <a:pt x="21507" y="14291"/>
                  <a:pt x="21409" y="13780"/>
                  <a:pt x="21256" y="13284"/>
                </a:cubicBezTo>
                <a:cubicBezTo>
                  <a:pt x="21111" y="12798"/>
                  <a:pt x="21024" y="12455"/>
                  <a:pt x="20911" y="11962"/>
                </a:cubicBezTo>
                <a:cubicBezTo>
                  <a:pt x="20875" y="11798"/>
                  <a:pt x="20698" y="11510"/>
                  <a:pt x="20782" y="11365"/>
                </a:cubicBezTo>
                <a:close/>
                <a:moveTo>
                  <a:pt x="20415" y="12011"/>
                </a:moveTo>
                <a:lnTo>
                  <a:pt x="20415" y="12011"/>
                </a:lnTo>
                <a:cubicBezTo>
                  <a:pt x="22081" y="16729"/>
                  <a:pt x="20270" y="21861"/>
                  <a:pt x="20438" y="26750"/>
                </a:cubicBezTo>
                <a:cubicBezTo>
                  <a:pt x="20532" y="29403"/>
                  <a:pt x="21062" y="31948"/>
                  <a:pt x="21808" y="34486"/>
                </a:cubicBezTo>
                <a:cubicBezTo>
                  <a:pt x="21841" y="34600"/>
                  <a:pt x="21875" y="34715"/>
                  <a:pt x="21909" y="34830"/>
                </a:cubicBezTo>
                <a:cubicBezTo>
                  <a:pt x="19548" y="31946"/>
                  <a:pt x="18463" y="27970"/>
                  <a:pt x="17843" y="24371"/>
                </a:cubicBezTo>
                <a:cubicBezTo>
                  <a:pt x="17406" y="21820"/>
                  <a:pt x="18452" y="19513"/>
                  <a:pt x="19144" y="17117"/>
                </a:cubicBezTo>
                <a:cubicBezTo>
                  <a:pt x="19633" y="15431"/>
                  <a:pt x="20050" y="13728"/>
                  <a:pt x="20415" y="12011"/>
                </a:cubicBezTo>
                <a:close/>
                <a:moveTo>
                  <a:pt x="3621" y="26754"/>
                </a:moveTo>
                <a:cubicBezTo>
                  <a:pt x="4423" y="27606"/>
                  <a:pt x="5241" y="28444"/>
                  <a:pt x="6065" y="29272"/>
                </a:cubicBezTo>
                <a:cubicBezTo>
                  <a:pt x="8134" y="31346"/>
                  <a:pt x="10179" y="33555"/>
                  <a:pt x="12389" y="35481"/>
                </a:cubicBezTo>
                <a:cubicBezTo>
                  <a:pt x="13488" y="36438"/>
                  <a:pt x="14657" y="36695"/>
                  <a:pt x="15892" y="37387"/>
                </a:cubicBezTo>
                <a:cubicBezTo>
                  <a:pt x="15950" y="37417"/>
                  <a:pt x="16000" y="37456"/>
                  <a:pt x="16056" y="37489"/>
                </a:cubicBezTo>
                <a:cubicBezTo>
                  <a:pt x="14914" y="37204"/>
                  <a:pt x="13742" y="37078"/>
                  <a:pt x="12552" y="36868"/>
                </a:cubicBezTo>
                <a:cubicBezTo>
                  <a:pt x="9849" y="36397"/>
                  <a:pt x="7996" y="35183"/>
                  <a:pt x="6607" y="32822"/>
                </a:cubicBezTo>
                <a:cubicBezTo>
                  <a:pt x="5611" y="31130"/>
                  <a:pt x="4959" y="29264"/>
                  <a:pt x="4048" y="27529"/>
                </a:cubicBezTo>
                <a:cubicBezTo>
                  <a:pt x="3912" y="27268"/>
                  <a:pt x="3768" y="27009"/>
                  <a:pt x="3621" y="26754"/>
                </a:cubicBezTo>
                <a:close/>
                <a:moveTo>
                  <a:pt x="1544" y="23679"/>
                </a:moveTo>
                <a:cubicBezTo>
                  <a:pt x="4634" y="25852"/>
                  <a:pt x="7704" y="28047"/>
                  <a:pt x="10656" y="30401"/>
                </a:cubicBezTo>
                <a:cubicBezTo>
                  <a:pt x="13439" y="32622"/>
                  <a:pt x="16166" y="34672"/>
                  <a:pt x="17489" y="37953"/>
                </a:cubicBezTo>
                <a:cubicBezTo>
                  <a:pt x="17450" y="37937"/>
                  <a:pt x="17414" y="37919"/>
                  <a:pt x="17375" y="37904"/>
                </a:cubicBezTo>
                <a:cubicBezTo>
                  <a:pt x="17339" y="37873"/>
                  <a:pt x="17303" y="37845"/>
                  <a:pt x="17268" y="37818"/>
                </a:cubicBezTo>
                <a:cubicBezTo>
                  <a:pt x="16247" y="37006"/>
                  <a:pt x="15064" y="36783"/>
                  <a:pt x="13961" y="36116"/>
                </a:cubicBezTo>
                <a:cubicBezTo>
                  <a:pt x="12945" y="35502"/>
                  <a:pt x="12135" y="34591"/>
                  <a:pt x="11296" y="33764"/>
                </a:cubicBezTo>
                <a:cubicBezTo>
                  <a:pt x="8055" y="30568"/>
                  <a:pt x="4702" y="27448"/>
                  <a:pt x="1763" y="23965"/>
                </a:cubicBezTo>
                <a:cubicBezTo>
                  <a:pt x="1691" y="23870"/>
                  <a:pt x="1618" y="23774"/>
                  <a:pt x="1544" y="23679"/>
                </a:cubicBezTo>
                <a:close/>
                <a:moveTo>
                  <a:pt x="6201" y="1"/>
                </a:moveTo>
                <a:cubicBezTo>
                  <a:pt x="6056" y="1"/>
                  <a:pt x="5880" y="91"/>
                  <a:pt x="5872" y="211"/>
                </a:cubicBezTo>
                <a:cubicBezTo>
                  <a:pt x="5589" y="5408"/>
                  <a:pt x="4676" y="11036"/>
                  <a:pt x="6403" y="16074"/>
                </a:cubicBezTo>
                <a:cubicBezTo>
                  <a:pt x="7689" y="19832"/>
                  <a:pt x="9937" y="23684"/>
                  <a:pt x="13235" y="26004"/>
                </a:cubicBezTo>
                <a:cubicBezTo>
                  <a:pt x="14509" y="29550"/>
                  <a:pt x="16586" y="32730"/>
                  <a:pt x="18722" y="35806"/>
                </a:cubicBezTo>
                <a:cubicBezTo>
                  <a:pt x="19798" y="37361"/>
                  <a:pt x="20903" y="38899"/>
                  <a:pt x="21955" y="40470"/>
                </a:cubicBezTo>
                <a:cubicBezTo>
                  <a:pt x="22088" y="40670"/>
                  <a:pt x="22659" y="41270"/>
                  <a:pt x="22407" y="41516"/>
                </a:cubicBezTo>
                <a:cubicBezTo>
                  <a:pt x="22366" y="41555"/>
                  <a:pt x="22306" y="41571"/>
                  <a:pt x="22235" y="41571"/>
                </a:cubicBezTo>
                <a:cubicBezTo>
                  <a:pt x="21945" y="41571"/>
                  <a:pt x="21463" y="41306"/>
                  <a:pt x="21291" y="41226"/>
                </a:cubicBezTo>
                <a:cubicBezTo>
                  <a:pt x="20500" y="40865"/>
                  <a:pt x="19789" y="40338"/>
                  <a:pt x="19214" y="39685"/>
                </a:cubicBezTo>
                <a:cubicBezTo>
                  <a:pt x="19168" y="39634"/>
                  <a:pt x="19124" y="39582"/>
                  <a:pt x="19078" y="39526"/>
                </a:cubicBezTo>
                <a:cubicBezTo>
                  <a:pt x="18187" y="38438"/>
                  <a:pt x="17696" y="37083"/>
                  <a:pt x="16962" y="35885"/>
                </a:cubicBezTo>
                <a:cubicBezTo>
                  <a:pt x="15779" y="33957"/>
                  <a:pt x="14002" y="32483"/>
                  <a:pt x="12235" y="31074"/>
                </a:cubicBezTo>
                <a:cubicBezTo>
                  <a:pt x="8523" y="28120"/>
                  <a:pt x="4706" y="25299"/>
                  <a:pt x="791" y="22622"/>
                </a:cubicBezTo>
                <a:cubicBezTo>
                  <a:pt x="642" y="22518"/>
                  <a:pt x="440" y="22424"/>
                  <a:pt x="268" y="22424"/>
                </a:cubicBezTo>
                <a:cubicBezTo>
                  <a:pt x="160" y="22424"/>
                  <a:pt x="64" y="22460"/>
                  <a:pt x="1" y="22555"/>
                </a:cubicBezTo>
                <a:cubicBezTo>
                  <a:pt x="1410" y="24266"/>
                  <a:pt x="2744" y="26058"/>
                  <a:pt x="3745" y="28038"/>
                </a:cubicBezTo>
                <a:cubicBezTo>
                  <a:pt x="4441" y="29415"/>
                  <a:pt x="4971" y="30869"/>
                  <a:pt x="5684" y="32236"/>
                </a:cubicBezTo>
                <a:cubicBezTo>
                  <a:pt x="6399" y="33602"/>
                  <a:pt x="7329" y="34903"/>
                  <a:pt x="8628" y="35733"/>
                </a:cubicBezTo>
                <a:cubicBezTo>
                  <a:pt x="10387" y="36859"/>
                  <a:pt x="12577" y="36985"/>
                  <a:pt x="14622" y="37404"/>
                </a:cubicBezTo>
                <a:cubicBezTo>
                  <a:pt x="15337" y="37548"/>
                  <a:pt x="16054" y="37736"/>
                  <a:pt x="16702" y="38075"/>
                </a:cubicBezTo>
                <a:cubicBezTo>
                  <a:pt x="17391" y="38435"/>
                  <a:pt x="17980" y="38952"/>
                  <a:pt x="18527" y="39498"/>
                </a:cubicBezTo>
                <a:cubicBezTo>
                  <a:pt x="19077" y="40050"/>
                  <a:pt x="19638" y="40534"/>
                  <a:pt x="20278" y="40989"/>
                </a:cubicBezTo>
                <a:cubicBezTo>
                  <a:pt x="20661" y="41261"/>
                  <a:pt x="21067" y="41511"/>
                  <a:pt x="21513" y="41666"/>
                </a:cubicBezTo>
                <a:cubicBezTo>
                  <a:pt x="21742" y="41745"/>
                  <a:pt x="21981" y="41791"/>
                  <a:pt x="22225" y="41802"/>
                </a:cubicBezTo>
                <a:cubicBezTo>
                  <a:pt x="22250" y="41804"/>
                  <a:pt x="22274" y="41804"/>
                  <a:pt x="22297" y="41804"/>
                </a:cubicBezTo>
                <a:cubicBezTo>
                  <a:pt x="22417" y="41804"/>
                  <a:pt x="22517" y="41788"/>
                  <a:pt x="22609" y="41788"/>
                </a:cubicBezTo>
                <a:cubicBezTo>
                  <a:pt x="22733" y="41788"/>
                  <a:pt x="22842" y="41819"/>
                  <a:pt x="22963" y="41964"/>
                </a:cubicBezTo>
                <a:cubicBezTo>
                  <a:pt x="23132" y="42166"/>
                  <a:pt x="23230" y="42432"/>
                  <a:pt x="23366" y="42657"/>
                </a:cubicBezTo>
                <a:cubicBezTo>
                  <a:pt x="23623" y="43075"/>
                  <a:pt x="23906" y="43503"/>
                  <a:pt x="24105" y="43951"/>
                </a:cubicBezTo>
                <a:cubicBezTo>
                  <a:pt x="24181" y="44098"/>
                  <a:pt x="24263" y="44255"/>
                  <a:pt x="24410" y="44334"/>
                </a:cubicBezTo>
                <a:cubicBezTo>
                  <a:pt x="24452" y="44355"/>
                  <a:pt x="24500" y="44366"/>
                  <a:pt x="24548" y="44366"/>
                </a:cubicBezTo>
                <a:cubicBezTo>
                  <a:pt x="24670" y="44366"/>
                  <a:pt x="24791" y="44300"/>
                  <a:pt x="24806" y="44183"/>
                </a:cubicBezTo>
                <a:cubicBezTo>
                  <a:pt x="24819" y="44098"/>
                  <a:pt x="24773" y="44018"/>
                  <a:pt x="24729" y="43944"/>
                </a:cubicBezTo>
                <a:cubicBezTo>
                  <a:pt x="24297" y="43210"/>
                  <a:pt x="23863" y="42478"/>
                  <a:pt x="23413" y="41753"/>
                </a:cubicBezTo>
                <a:cubicBezTo>
                  <a:pt x="23379" y="41699"/>
                  <a:pt x="23343" y="41644"/>
                  <a:pt x="23328" y="41580"/>
                </a:cubicBezTo>
                <a:cubicBezTo>
                  <a:pt x="23327" y="41581"/>
                  <a:pt x="23326" y="41582"/>
                  <a:pt x="23325" y="41582"/>
                </a:cubicBezTo>
                <a:cubicBezTo>
                  <a:pt x="23322" y="41582"/>
                  <a:pt x="23322" y="41578"/>
                  <a:pt x="23322" y="41573"/>
                </a:cubicBezTo>
                <a:cubicBezTo>
                  <a:pt x="23281" y="41396"/>
                  <a:pt x="23385" y="41123"/>
                  <a:pt x="23405" y="40948"/>
                </a:cubicBezTo>
                <a:cubicBezTo>
                  <a:pt x="23439" y="40662"/>
                  <a:pt x="23461" y="40375"/>
                  <a:pt x="23464" y="40087"/>
                </a:cubicBezTo>
                <a:cubicBezTo>
                  <a:pt x="23472" y="39531"/>
                  <a:pt x="23426" y="38975"/>
                  <a:pt x="23345" y="38423"/>
                </a:cubicBezTo>
                <a:cubicBezTo>
                  <a:pt x="23263" y="37868"/>
                  <a:pt x="23143" y="37319"/>
                  <a:pt x="23009" y="36775"/>
                </a:cubicBezTo>
                <a:cubicBezTo>
                  <a:pt x="22881" y="36268"/>
                  <a:pt x="22649" y="35733"/>
                  <a:pt x="22580" y="35217"/>
                </a:cubicBezTo>
                <a:cubicBezTo>
                  <a:pt x="22053" y="31182"/>
                  <a:pt x="24835" y="27672"/>
                  <a:pt x="24950" y="23672"/>
                </a:cubicBezTo>
                <a:cubicBezTo>
                  <a:pt x="25063" y="19745"/>
                  <a:pt x="23333" y="16006"/>
                  <a:pt x="21844" y="12466"/>
                </a:cubicBezTo>
                <a:cubicBezTo>
                  <a:pt x="21492" y="11627"/>
                  <a:pt x="21144" y="10789"/>
                  <a:pt x="20821" y="9938"/>
                </a:cubicBezTo>
                <a:cubicBezTo>
                  <a:pt x="20802" y="9886"/>
                  <a:pt x="20740" y="9865"/>
                  <a:pt x="20666" y="9865"/>
                </a:cubicBezTo>
                <a:cubicBezTo>
                  <a:pt x="20519" y="9865"/>
                  <a:pt x="20322" y="9949"/>
                  <a:pt x="20306" y="10044"/>
                </a:cubicBezTo>
                <a:cubicBezTo>
                  <a:pt x="19818" y="12663"/>
                  <a:pt x="19206" y="15274"/>
                  <a:pt x="18440" y="17825"/>
                </a:cubicBezTo>
                <a:cubicBezTo>
                  <a:pt x="17774" y="20053"/>
                  <a:pt x="16918" y="22142"/>
                  <a:pt x="17326" y="24504"/>
                </a:cubicBezTo>
                <a:cubicBezTo>
                  <a:pt x="18011" y="28487"/>
                  <a:pt x="19247" y="32894"/>
                  <a:pt x="22158" y="35838"/>
                </a:cubicBezTo>
                <a:cubicBezTo>
                  <a:pt x="22171" y="35854"/>
                  <a:pt x="22191" y="35864"/>
                  <a:pt x="22217" y="35870"/>
                </a:cubicBezTo>
                <a:cubicBezTo>
                  <a:pt x="22692" y="37530"/>
                  <a:pt x="23093" y="39256"/>
                  <a:pt x="22899" y="40956"/>
                </a:cubicBezTo>
                <a:cubicBezTo>
                  <a:pt x="19690" y="36049"/>
                  <a:pt x="15740" y="31368"/>
                  <a:pt x="13760" y="25888"/>
                </a:cubicBezTo>
                <a:cubicBezTo>
                  <a:pt x="13767" y="25865"/>
                  <a:pt x="13763" y="25844"/>
                  <a:pt x="13752" y="25821"/>
                </a:cubicBezTo>
                <a:cubicBezTo>
                  <a:pt x="13171" y="23807"/>
                  <a:pt x="12693" y="21763"/>
                  <a:pt x="12164" y="19734"/>
                </a:cubicBezTo>
                <a:cubicBezTo>
                  <a:pt x="11484" y="17122"/>
                  <a:pt x="10757" y="14865"/>
                  <a:pt x="11055" y="12116"/>
                </a:cubicBezTo>
                <a:cubicBezTo>
                  <a:pt x="11278" y="10030"/>
                  <a:pt x="11179" y="8375"/>
                  <a:pt x="10181" y="6480"/>
                </a:cubicBezTo>
                <a:cubicBezTo>
                  <a:pt x="9021" y="4281"/>
                  <a:pt x="7651" y="2207"/>
                  <a:pt x="6372" y="78"/>
                </a:cubicBezTo>
                <a:cubicBezTo>
                  <a:pt x="6340" y="24"/>
                  <a:pt x="6274" y="1"/>
                  <a:pt x="620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260363" y="-3"/>
            <a:ext cx="1052450" cy="488545"/>
          </a:xfrm>
          <a:custGeom>
            <a:avLst/>
            <a:gdLst/>
            <a:ahLst/>
            <a:cxnLst/>
            <a:rect l="l" t="t" r="r" b="b"/>
            <a:pathLst>
              <a:path w="23113" h="10729" extrusionOk="0">
                <a:moveTo>
                  <a:pt x="19503" y="1622"/>
                </a:moveTo>
                <a:cubicBezTo>
                  <a:pt x="19719" y="1668"/>
                  <a:pt x="19932" y="1748"/>
                  <a:pt x="20086" y="1903"/>
                </a:cubicBezTo>
                <a:cubicBezTo>
                  <a:pt x="20368" y="2188"/>
                  <a:pt x="20275" y="2772"/>
                  <a:pt x="19910" y="2772"/>
                </a:cubicBezTo>
                <a:cubicBezTo>
                  <a:pt x="19844" y="2772"/>
                  <a:pt x="19769" y="2752"/>
                  <a:pt x="19685" y="2708"/>
                </a:cubicBezTo>
                <a:cubicBezTo>
                  <a:pt x="19233" y="2471"/>
                  <a:pt x="19292" y="2023"/>
                  <a:pt x="19503" y="1622"/>
                </a:cubicBezTo>
                <a:close/>
                <a:moveTo>
                  <a:pt x="12206" y="5782"/>
                </a:moveTo>
                <a:cubicBezTo>
                  <a:pt x="12273" y="5795"/>
                  <a:pt x="12340" y="5811"/>
                  <a:pt x="12411" y="5831"/>
                </a:cubicBezTo>
                <a:cubicBezTo>
                  <a:pt x="13360" y="6102"/>
                  <a:pt x="14743" y="7207"/>
                  <a:pt x="14111" y="8329"/>
                </a:cubicBezTo>
                <a:cubicBezTo>
                  <a:pt x="13938" y="8637"/>
                  <a:pt x="13674" y="8773"/>
                  <a:pt x="13399" y="8773"/>
                </a:cubicBezTo>
                <a:cubicBezTo>
                  <a:pt x="13135" y="8773"/>
                  <a:pt x="12861" y="8647"/>
                  <a:pt x="12648" y="8426"/>
                </a:cubicBezTo>
                <a:cubicBezTo>
                  <a:pt x="12273" y="8035"/>
                  <a:pt x="12116" y="7480"/>
                  <a:pt x="12079" y="6953"/>
                </a:cubicBezTo>
                <a:cubicBezTo>
                  <a:pt x="12052" y="6556"/>
                  <a:pt x="12102" y="6161"/>
                  <a:pt x="12206" y="5782"/>
                </a:cubicBezTo>
                <a:close/>
                <a:moveTo>
                  <a:pt x="21723" y="1"/>
                </a:moveTo>
                <a:cubicBezTo>
                  <a:pt x="20776" y="1"/>
                  <a:pt x="19803" y="429"/>
                  <a:pt x="19308" y="1226"/>
                </a:cubicBezTo>
                <a:cubicBezTo>
                  <a:pt x="19113" y="1200"/>
                  <a:pt x="18912" y="1191"/>
                  <a:pt x="18718" y="1191"/>
                </a:cubicBezTo>
                <a:cubicBezTo>
                  <a:pt x="18470" y="1191"/>
                  <a:pt x="18233" y="1205"/>
                  <a:pt x="18030" y="1219"/>
                </a:cubicBezTo>
                <a:cubicBezTo>
                  <a:pt x="17050" y="1286"/>
                  <a:pt x="16089" y="1546"/>
                  <a:pt x="15204" y="1977"/>
                </a:cubicBezTo>
                <a:cubicBezTo>
                  <a:pt x="13782" y="2667"/>
                  <a:pt x="12489" y="3878"/>
                  <a:pt x="11980" y="5402"/>
                </a:cubicBezTo>
                <a:cubicBezTo>
                  <a:pt x="11844" y="5385"/>
                  <a:pt x="11711" y="5376"/>
                  <a:pt x="11581" y="5376"/>
                </a:cubicBezTo>
                <a:cubicBezTo>
                  <a:pt x="10091" y="5376"/>
                  <a:pt x="8996" y="6464"/>
                  <a:pt x="8086" y="7660"/>
                </a:cubicBezTo>
                <a:cubicBezTo>
                  <a:pt x="7444" y="8506"/>
                  <a:pt x="6803" y="9321"/>
                  <a:pt x="5860" y="9850"/>
                </a:cubicBezTo>
                <a:cubicBezTo>
                  <a:pt x="5235" y="10199"/>
                  <a:pt x="4511" y="10419"/>
                  <a:pt x="3790" y="10419"/>
                </a:cubicBezTo>
                <a:cubicBezTo>
                  <a:pt x="3431" y="10419"/>
                  <a:pt x="3073" y="10364"/>
                  <a:pt x="2728" y="10244"/>
                </a:cubicBezTo>
                <a:cubicBezTo>
                  <a:pt x="1671" y="9874"/>
                  <a:pt x="755" y="8858"/>
                  <a:pt x="704" y="7706"/>
                </a:cubicBezTo>
                <a:cubicBezTo>
                  <a:pt x="645" y="6359"/>
                  <a:pt x="1758" y="5235"/>
                  <a:pt x="3088" y="5207"/>
                </a:cubicBezTo>
                <a:cubicBezTo>
                  <a:pt x="3098" y="5207"/>
                  <a:pt x="3109" y="5207"/>
                  <a:pt x="3119" y="5207"/>
                </a:cubicBezTo>
                <a:cubicBezTo>
                  <a:pt x="4282" y="5207"/>
                  <a:pt x="5766" y="6369"/>
                  <a:pt x="5142" y="7650"/>
                </a:cubicBezTo>
                <a:cubicBezTo>
                  <a:pt x="4927" y="8089"/>
                  <a:pt x="4445" y="8452"/>
                  <a:pt x="3946" y="8452"/>
                </a:cubicBezTo>
                <a:cubicBezTo>
                  <a:pt x="3855" y="8452"/>
                  <a:pt x="3764" y="8440"/>
                  <a:pt x="3674" y="8415"/>
                </a:cubicBezTo>
                <a:cubicBezTo>
                  <a:pt x="3296" y="8308"/>
                  <a:pt x="2957" y="7930"/>
                  <a:pt x="2974" y="7521"/>
                </a:cubicBezTo>
                <a:cubicBezTo>
                  <a:pt x="2988" y="7140"/>
                  <a:pt x="3318" y="6858"/>
                  <a:pt x="3677" y="6858"/>
                </a:cubicBezTo>
                <a:cubicBezTo>
                  <a:pt x="3736" y="6858"/>
                  <a:pt x="3795" y="6865"/>
                  <a:pt x="3854" y="6881"/>
                </a:cubicBezTo>
                <a:cubicBezTo>
                  <a:pt x="3870" y="6886"/>
                  <a:pt x="3886" y="6888"/>
                  <a:pt x="3901" y="6888"/>
                </a:cubicBezTo>
                <a:cubicBezTo>
                  <a:pt x="4070" y="6888"/>
                  <a:pt x="4127" y="6618"/>
                  <a:pt x="3942" y="6564"/>
                </a:cubicBezTo>
                <a:cubicBezTo>
                  <a:pt x="3848" y="6536"/>
                  <a:pt x="3752" y="6523"/>
                  <a:pt x="3659" y="6523"/>
                </a:cubicBezTo>
                <a:cubicBezTo>
                  <a:pt x="3170" y="6523"/>
                  <a:pt x="2721" y="6881"/>
                  <a:pt x="2643" y="7390"/>
                </a:cubicBezTo>
                <a:cubicBezTo>
                  <a:pt x="2540" y="8055"/>
                  <a:pt x="3091" y="8680"/>
                  <a:pt x="3726" y="8781"/>
                </a:cubicBezTo>
                <a:cubicBezTo>
                  <a:pt x="3797" y="8793"/>
                  <a:pt x="3868" y="8798"/>
                  <a:pt x="3939" y="8798"/>
                </a:cubicBezTo>
                <a:cubicBezTo>
                  <a:pt x="4520" y="8798"/>
                  <a:pt x="5079" y="8423"/>
                  <a:pt x="5371" y="7929"/>
                </a:cubicBezTo>
                <a:cubicBezTo>
                  <a:pt x="5747" y="7290"/>
                  <a:pt x="5621" y="6503"/>
                  <a:pt x="5202" y="5917"/>
                </a:cubicBezTo>
                <a:cubicBezTo>
                  <a:pt x="4707" y="5227"/>
                  <a:pt x="3924" y="4893"/>
                  <a:pt x="3132" y="4893"/>
                </a:cubicBezTo>
                <a:cubicBezTo>
                  <a:pt x="2384" y="4893"/>
                  <a:pt x="1629" y="5191"/>
                  <a:pt x="1103" y="5767"/>
                </a:cubicBezTo>
                <a:cubicBezTo>
                  <a:pt x="0" y="6971"/>
                  <a:pt x="257" y="8745"/>
                  <a:pt x="1411" y="9812"/>
                </a:cubicBezTo>
                <a:cubicBezTo>
                  <a:pt x="2096" y="10446"/>
                  <a:pt x="2946" y="10728"/>
                  <a:pt x="3813" y="10728"/>
                </a:cubicBezTo>
                <a:cubicBezTo>
                  <a:pt x="4546" y="10728"/>
                  <a:pt x="5292" y="10526"/>
                  <a:pt x="5960" y="10164"/>
                </a:cubicBezTo>
                <a:cubicBezTo>
                  <a:pt x="7596" y="9279"/>
                  <a:pt x="8259" y="7511"/>
                  <a:pt x="9670" y="6390"/>
                </a:cubicBezTo>
                <a:cubicBezTo>
                  <a:pt x="10224" y="5949"/>
                  <a:pt x="10890" y="5713"/>
                  <a:pt x="11574" y="5713"/>
                </a:cubicBezTo>
                <a:cubicBezTo>
                  <a:pt x="11678" y="5713"/>
                  <a:pt x="11783" y="5718"/>
                  <a:pt x="11887" y="5729"/>
                </a:cubicBezTo>
                <a:cubicBezTo>
                  <a:pt x="11851" y="5868"/>
                  <a:pt x="11823" y="6007"/>
                  <a:pt x="11800" y="6151"/>
                </a:cubicBezTo>
                <a:cubicBezTo>
                  <a:pt x="11679" y="6953"/>
                  <a:pt x="11782" y="7866"/>
                  <a:pt x="12304" y="8519"/>
                </a:cubicBezTo>
                <a:cubicBezTo>
                  <a:pt x="12582" y="8868"/>
                  <a:pt x="12989" y="9113"/>
                  <a:pt x="13406" y="9113"/>
                </a:cubicBezTo>
                <a:cubicBezTo>
                  <a:pt x="13617" y="9113"/>
                  <a:pt x="13830" y="9050"/>
                  <a:pt x="14031" y="8905"/>
                </a:cubicBezTo>
                <a:cubicBezTo>
                  <a:pt x="14677" y="8439"/>
                  <a:pt x="14690" y="7559"/>
                  <a:pt x="14339" y="6909"/>
                </a:cubicBezTo>
                <a:cubicBezTo>
                  <a:pt x="13941" y="6173"/>
                  <a:pt x="13165" y="5665"/>
                  <a:pt x="12362" y="5474"/>
                </a:cubicBezTo>
                <a:lnTo>
                  <a:pt x="12306" y="5461"/>
                </a:lnTo>
                <a:cubicBezTo>
                  <a:pt x="12453" y="5058"/>
                  <a:pt x="12658" y="4674"/>
                  <a:pt x="12902" y="4322"/>
                </a:cubicBezTo>
                <a:cubicBezTo>
                  <a:pt x="14123" y="2561"/>
                  <a:pt x="16360" y="1538"/>
                  <a:pt x="18499" y="1538"/>
                </a:cubicBezTo>
                <a:cubicBezTo>
                  <a:pt x="18696" y="1538"/>
                  <a:pt x="18892" y="1547"/>
                  <a:pt x="19086" y="1564"/>
                </a:cubicBezTo>
                <a:cubicBezTo>
                  <a:pt x="19102" y="1566"/>
                  <a:pt x="19119" y="1569"/>
                  <a:pt x="19132" y="1569"/>
                </a:cubicBezTo>
                <a:cubicBezTo>
                  <a:pt x="19119" y="1605"/>
                  <a:pt x="19104" y="1640"/>
                  <a:pt x="19091" y="1679"/>
                </a:cubicBezTo>
                <a:cubicBezTo>
                  <a:pt x="18885" y="2294"/>
                  <a:pt x="19168" y="3113"/>
                  <a:pt x="19922" y="3113"/>
                </a:cubicBezTo>
                <a:cubicBezTo>
                  <a:pt x="20621" y="3113"/>
                  <a:pt x="20771" y="2270"/>
                  <a:pt x="20429" y="1790"/>
                </a:cubicBezTo>
                <a:cubicBezTo>
                  <a:pt x="20256" y="1546"/>
                  <a:pt x="19996" y="1399"/>
                  <a:pt x="19699" y="1311"/>
                </a:cubicBezTo>
                <a:cubicBezTo>
                  <a:pt x="19806" y="1170"/>
                  <a:pt x="19917" y="1047"/>
                  <a:pt x="20019" y="959"/>
                </a:cubicBezTo>
                <a:cubicBezTo>
                  <a:pt x="20533" y="506"/>
                  <a:pt x="21190" y="287"/>
                  <a:pt x="21854" y="287"/>
                </a:cubicBezTo>
                <a:cubicBezTo>
                  <a:pt x="22225" y="287"/>
                  <a:pt x="22599" y="355"/>
                  <a:pt x="22951" y="489"/>
                </a:cubicBezTo>
                <a:cubicBezTo>
                  <a:pt x="22961" y="493"/>
                  <a:pt x="22970" y="494"/>
                  <a:pt x="22980" y="494"/>
                </a:cubicBezTo>
                <a:cubicBezTo>
                  <a:pt x="23067" y="494"/>
                  <a:pt x="23112" y="357"/>
                  <a:pt x="23026" y="311"/>
                </a:cubicBezTo>
                <a:cubicBezTo>
                  <a:pt x="22637" y="102"/>
                  <a:pt x="22183" y="1"/>
                  <a:pt x="21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694079" y="-530363"/>
            <a:ext cx="6375938" cy="3027956"/>
          </a:xfrm>
          <a:custGeom>
            <a:avLst/>
            <a:gdLst/>
            <a:ahLst/>
            <a:cxnLst/>
            <a:rect l="l" t="t" r="r" b="b"/>
            <a:pathLst>
              <a:path w="62709" h="29780" extrusionOk="0">
                <a:moveTo>
                  <a:pt x="16598" y="0"/>
                </a:moveTo>
                <a:cubicBezTo>
                  <a:pt x="14140" y="0"/>
                  <a:pt x="11481" y="678"/>
                  <a:pt x="9741" y="1749"/>
                </a:cubicBezTo>
                <a:cubicBezTo>
                  <a:pt x="7613" y="3059"/>
                  <a:pt x="6154" y="4358"/>
                  <a:pt x="5200" y="6739"/>
                </a:cubicBezTo>
                <a:cubicBezTo>
                  <a:pt x="4796" y="7749"/>
                  <a:pt x="4491" y="8799"/>
                  <a:pt x="4149" y="9833"/>
                </a:cubicBezTo>
                <a:cubicBezTo>
                  <a:pt x="3936" y="10478"/>
                  <a:pt x="3711" y="11116"/>
                  <a:pt x="3444" y="11738"/>
                </a:cubicBezTo>
                <a:cubicBezTo>
                  <a:pt x="2806" y="13201"/>
                  <a:pt x="1924" y="14548"/>
                  <a:pt x="1287" y="16013"/>
                </a:cubicBezTo>
                <a:cubicBezTo>
                  <a:pt x="1" y="18971"/>
                  <a:pt x="318" y="23137"/>
                  <a:pt x="4206" y="23823"/>
                </a:cubicBezTo>
                <a:cubicBezTo>
                  <a:pt x="4657" y="23903"/>
                  <a:pt x="5136" y="23934"/>
                  <a:pt x="5629" y="23934"/>
                </a:cubicBezTo>
                <a:cubicBezTo>
                  <a:pt x="7212" y="23934"/>
                  <a:pt x="8951" y="23607"/>
                  <a:pt x="10415" y="23465"/>
                </a:cubicBezTo>
                <a:cubicBezTo>
                  <a:pt x="12591" y="23255"/>
                  <a:pt x="14768" y="23003"/>
                  <a:pt x="16956" y="22951"/>
                </a:cubicBezTo>
                <a:cubicBezTo>
                  <a:pt x="19811" y="22951"/>
                  <a:pt x="22642" y="23077"/>
                  <a:pt x="25203" y="24383"/>
                </a:cubicBezTo>
                <a:cubicBezTo>
                  <a:pt x="27971" y="25797"/>
                  <a:pt x="30741" y="27211"/>
                  <a:pt x="33508" y="28624"/>
                </a:cubicBezTo>
                <a:cubicBezTo>
                  <a:pt x="34621" y="29191"/>
                  <a:pt x="35783" y="29772"/>
                  <a:pt x="37032" y="29780"/>
                </a:cubicBezTo>
                <a:cubicBezTo>
                  <a:pt x="37042" y="29780"/>
                  <a:pt x="37052" y="29780"/>
                  <a:pt x="37062" y="29780"/>
                </a:cubicBezTo>
                <a:cubicBezTo>
                  <a:pt x="39431" y="29780"/>
                  <a:pt x="39460" y="27869"/>
                  <a:pt x="40666" y="26423"/>
                </a:cubicBezTo>
                <a:cubicBezTo>
                  <a:pt x="43271" y="23299"/>
                  <a:pt x="48241" y="23101"/>
                  <a:pt x="51992" y="22864"/>
                </a:cubicBezTo>
                <a:cubicBezTo>
                  <a:pt x="54734" y="22691"/>
                  <a:pt x="57971" y="23043"/>
                  <a:pt x="60552" y="21959"/>
                </a:cubicBezTo>
                <a:cubicBezTo>
                  <a:pt x="61195" y="21689"/>
                  <a:pt x="61823" y="21270"/>
                  <a:pt x="62107" y="20632"/>
                </a:cubicBezTo>
                <a:cubicBezTo>
                  <a:pt x="62709" y="19276"/>
                  <a:pt x="61828" y="17016"/>
                  <a:pt x="61048" y="15886"/>
                </a:cubicBezTo>
                <a:cubicBezTo>
                  <a:pt x="60328" y="14846"/>
                  <a:pt x="59202" y="14137"/>
                  <a:pt x="58011" y="13717"/>
                </a:cubicBezTo>
                <a:cubicBezTo>
                  <a:pt x="56316" y="13120"/>
                  <a:pt x="54531" y="13008"/>
                  <a:pt x="52750" y="13008"/>
                </a:cubicBezTo>
                <a:cubicBezTo>
                  <a:pt x="52138" y="13008"/>
                  <a:pt x="51526" y="13021"/>
                  <a:pt x="50918" y="13033"/>
                </a:cubicBezTo>
                <a:cubicBezTo>
                  <a:pt x="50416" y="13042"/>
                  <a:pt x="49878" y="13091"/>
                  <a:pt x="49346" y="13091"/>
                </a:cubicBezTo>
                <a:cubicBezTo>
                  <a:pt x="48594" y="13091"/>
                  <a:pt x="47854" y="12993"/>
                  <a:pt x="47243" y="12550"/>
                </a:cubicBezTo>
                <a:cubicBezTo>
                  <a:pt x="46258" y="11838"/>
                  <a:pt x="45602" y="10756"/>
                  <a:pt x="44449" y="10336"/>
                </a:cubicBezTo>
                <a:cubicBezTo>
                  <a:pt x="43493" y="9984"/>
                  <a:pt x="42477" y="9819"/>
                  <a:pt x="41459" y="9819"/>
                </a:cubicBezTo>
                <a:cubicBezTo>
                  <a:pt x="40590" y="9819"/>
                  <a:pt x="39719" y="9940"/>
                  <a:pt x="38884" y="10169"/>
                </a:cubicBezTo>
                <a:cubicBezTo>
                  <a:pt x="36981" y="10691"/>
                  <a:pt x="35154" y="12295"/>
                  <a:pt x="33178" y="12295"/>
                </a:cubicBezTo>
                <a:cubicBezTo>
                  <a:pt x="32719" y="12295"/>
                  <a:pt x="32252" y="12208"/>
                  <a:pt x="31774" y="12002"/>
                </a:cubicBezTo>
                <a:cubicBezTo>
                  <a:pt x="29920" y="11203"/>
                  <a:pt x="28835" y="9187"/>
                  <a:pt x="27725" y="7616"/>
                </a:cubicBezTo>
                <a:cubicBezTo>
                  <a:pt x="26378" y="5708"/>
                  <a:pt x="24788" y="3972"/>
                  <a:pt x="23002" y="2463"/>
                </a:cubicBezTo>
                <a:cubicBezTo>
                  <a:pt x="22161" y="1754"/>
                  <a:pt x="21269" y="1092"/>
                  <a:pt x="20261" y="653"/>
                </a:cubicBezTo>
                <a:cubicBezTo>
                  <a:pt x="19222" y="202"/>
                  <a:pt x="17940" y="0"/>
                  <a:pt x="1659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5400000">
            <a:off x="6677540" y="2372588"/>
            <a:ext cx="4218082" cy="1691314"/>
          </a:xfrm>
          <a:custGeom>
            <a:avLst/>
            <a:gdLst/>
            <a:ahLst/>
            <a:cxnLst/>
            <a:rect l="l" t="t" r="r" b="b"/>
            <a:pathLst>
              <a:path w="24268" h="19465" extrusionOk="0">
                <a:moveTo>
                  <a:pt x="22470" y="0"/>
                </a:moveTo>
                <a:cubicBezTo>
                  <a:pt x="22208" y="0"/>
                  <a:pt x="21943" y="37"/>
                  <a:pt x="21683" y="75"/>
                </a:cubicBezTo>
                <a:cubicBezTo>
                  <a:pt x="15483" y="968"/>
                  <a:pt x="9163" y="1230"/>
                  <a:pt x="3198" y="3313"/>
                </a:cubicBezTo>
                <a:cubicBezTo>
                  <a:pt x="1817" y="3796"/>
                  <a:pt x="680" y="4505"/>
                  <a:pt x="467" y="6058"/>
                </a:cubicBezTo>
                <a:cubicBezTo>
                  <a:pt x="0" y="9455"/>
                  <a:pt x="87" y="13251"/>
                  <a:pt x="982" y="16572"/>
                </a:cubicBezTo>
                <a:cubicBezTo>
                  <a:pt x="1188" y="17334"/>
                  <a:pt x="1465" y="18108"/>
                  <a:pt x="2018" y="18673"/>
                </a:cubicBezTo>
                <a:cubicBezTo>
                  <a:pt x="2681" y="19353"/>
                  <a:pt x="3483" y="19464"/>
                  <a:pt x="4340" y="19464"/>
                </a:cubicBezTo>
                <a:cubicBezTo>
                  <a:pt x="4527" y="19464"/>
                  <a:pt x="4716" y="19459"/>
                  <a:pt x="4906" y="19453"/>
                </a:cubicBezTo>
                <a:cubicBezTo>
                  <a:pt x="6391" y="19408"/>
                  <a:pt x="7877" y="19386"/>
                  <a:pt x="9359" y="19314"/>
                </a:cubicBezTo>
                <a:cubicBezTo>
                  <a:pt x="12324" y="19170"/>
                  <a:pt x="15290" y="18905"/>
                  <a:pt x="18219" y="18417"/>
                </a:cubicBezTo>
                <a:cubicBezTo>
                  <a:pt x="20783" y="17989"/>
                  <a:pt x="22168" y="15873"/>
                  <a:pt x="22802" y="13513"/>
                </a:cubicBezTo>
                <a:cubicBezTo>
                  <a:pt x="23426" y="11189"/>
                  <a:pt x="23635" y="8779"/>
                  <a:pt x="23809" y="6387"/>
                </a:cubicBezTo>
                <a:cubicBezTo>
                  <a:pt x="23891" y="5241"/>
                  <a:pt x="23923" y="4084"/>
                  <a:pt x="24066" y="2945"/>
                </a:cubicBezTo>
                <a:cubicBezTo>
                  <a:pt x="24172" y="2107"/>
                  <a:pt x="24267" y="1060"/>
                  <a:pt x="23578" y="384"/>
                </a:cubicBezTo>
                <a:cubicBezTo>
                  <a:pt x="23436" y="245"/>
                  <a:pt x="23252" y="135"/>
                  <a:pt x="23018" y="70"/>
                </a:cubicBezTo>
                <a:cubicBezTo>
                  <a:pt x="22840" y="19"/>
                  <a:pt x="22656" y="0"/>
                  <a:pt x="224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 flipH="1">
            <a:off x="3180826" y="4552911"/>
            <a:ext cx="2977817" cy="1086362"/>
          </a:xfrm>
          <a:custGeom>
            <a:avLst/>
            <a:gdLst/>
            <a:ahLst/>
            <a:cxnLst/>
            <a:rect l="l" t="t" r="r" b="b"/>
            <a:pathLst>
              <a:path w="29098" h="10616" extrusionOk="0">
                <a:moveTo>
                  <a:pt x="25760" y="0"/>
                </a:moveTo>
                <a:cubicBezTo>
                  <a:pt x="25173" y="0"/>
                  <a:pt x="24571" y="112"/>
                  <a:pt x="23993" y="225"/>
                </a:cubicBezTo>
                <a:cubicBezTo>
                  <a:pt x="19920" y="1032"/>
                  <a:pt x="15815" y="1598"/>
                  <a:pt x="11753" y="2493"/>
                </a:cubicBezTo>
                <a:cubicBezTo>
                  <a:pt x="9724" y="2942"/>
                  <a:pt x="7696" y="3402"/>
                  <a:pt x="5662" y="3834"/>
                </a:cubicBezTo>
                <a:cubicBezTo>
                  <a:pt x="4662" y="4046"/>
                  <a:pt x="3132" y="4069"/>
                  <a:pt x="2245" y="4758"/>
                </a:cubicBezTo>
                <a:cubicBezTo>
                  <a:pt x="0" y="6506"/>
                  <a:pt x="2715" y="9887"/>
                  <a:pt x="4664" y="10404"/>
                </a:cubicBezTo>
                <a:cubicBezTo>
                  <a:pt x="5236" y="10556"/>
                  <a:pt x="5817" y="10615"/>
                  <a:pt x="6403" y="10615"/>
                </a:cubicBezTo>
                <a:cubicBezTo>
                  <a:pt x="7689" y="10615"/>
                  <a:pt x="8998" y="10327"/>
                  <a:pt x="10275" y="10091"/>
                </a:cubicBezTo>
                <a:cubicBezTo>
                  <a:pt x="13133" y="9562"/>
                  <a:pt x="16040" y="9296"/>
                  <a:pt x="18946" y="9296"/>
                </a:cubicBezTo>
                <a:cubicBezTo>
                  <a:pt x="19940" y="9296"/>
                  <a:pt x="20934" y="9327"/>
                  <a:pt x="21927" y="9389"/>
                </a:cubicBezTo>
                <a:cubicBezTo>
                  <a:pt x="22432" y="9421"/>
                  <a:pt x="22916" y="9444"/>
                  <a:pt x="23375" y="9444"/>
                </a:cubicBezTo>
                <a:cubicBezTo>
                  <a:pt x="25741" y="9444"/>
                  <a:pt x="27420" y="8849"/>
                  <a:pt x="27783" y="5910"/>
                </a:cubicBezTo>
                <a:cubicBezTo>
                  <a:pt x="27983" y="4285"/>
                  <a:pt x="29097" y="1127"/>
                  <a:pt x="27055" y="242"/>
                </a:cubicBezTo>
                <a:cubicBezTo>
                  <a:pt x="26644" y="65"/>
                  <a:pt x="26206" y="0"/>
                  <a:pt x="2576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423993" y="539993"/>
            <a:ext cx="940441" cy="1121916"/>
          </a:xfrm>
          <a:custGeom>
            <a:avLst/>
            <a:gdLst/>
            <a:ahLst/>
            <a:cxnLst/>
            <a:rect l="l" t="t" r="r" b="b"/>
            <a:pathLst>
              <a:path w="32337" h="38577" extrusionOk="0">
                <a:moveTo>
                  <a:pt x="15948" y="0"/>
                </a:moveTo>
                <a:cubicBezTo>
                  <a:pt x="15908" y="0"/>
                  <a:pt x="15867" y="10"/>
                  <a:pt x="15826" y="33"/>
                </a:cubicBezTo>
                <a:cubicBezTo>
                  <a:pt x="15643" y="140"/>
                  <a:pt x="15524" y="501"/>
                  <a:pt x="15466" y="693"/>
                </a:cubicBezTo>
                <a:cubicBezTo>
                  <a:pt x="15156" y="1729"/>
                  <a:pt x="15578" y="2876"/>
                  <a:pt x="15825" y="3879"/>
                </a:cubicBezTo>
                <a:cubicBezTo>
                  <a:pt x="16368" y="6086"/>
                  <a:pt x="16128" y="8476"/>
                  <a:pt x="15165" y="10536"/>
                </a:cubicBezTo>
                <a:cubicBezTo>
                  <a:pt x="15115" y="10646"/>
                  <a:pt x="15013" y="10700"/>
                  <a:pt x="14910" y="10700"/>
                </a:cubicBezTo>
                <a:cubicBezTo>
                  <a:pt x="14806" y="10700"/>
                  <a:pt x="14701" y="10644"/>
                  <a:pt x="14648" y="10533"/>
                </a:cubicBezTo>
                <a:cubicBezTo>
                  <a:pt x="13213" y="7504"/>
                  <a:pt x="10960" y="4867"/>
                  <a:pt x="8194" y="2972"/>
                </a:cubicBezTo>
                <a:cubicBezTo>
                  <a:pt x="8142" y="2937"/>
                  <a:pt x="8087" y="2921"/>
                  <a:pt x="8033" y="2921"/>
                </a:cubicBezTo>
                <a:cubicBezTo>
                  <a:pt x="7861" y="2921"/>
                  <a:pt x="7707" y="3081"/>
                  <a:pt x="7756" y="3275"/>
                </a:cubicBezTo>
                <a:cubicBezTo>
                  <a:pt x="8661" y="6931"/>
                  <a:pt x="11143" y="10176"/>
                  <a:pt x="14444" y="11992"/>
                </a:cubicBezTo>
                <a:cubicBezTo>
                  <a:pt x="14565" y="12058"/>
                  <a:pt x="14622" y="12200"/>
                  <a:pt x="14576" y="12329"/>
                </a:cubicBezTo>
                <a:lnTo>
                  <a:pt x="10786" y="23357"/>
                </a:lnTo>
                <a:cubicBezTo>
                  <a:pt x="10742" y="23486"/>
                  <a:pt x="10632" y="23548"/>
                  <a:pt x="10522" y="23548"/>
                </a:cubicBezTo>
                <a:cubicBezTo>
                  <a:pt x="10398" y="23548"/>
                  <a:pt x="10274" y="23469"/>
                  <a:pt x="10243" y="23320"/>
                </a:cubicBezTo>
                <a:cubicBezTo>
                  <a:pt x="9417" y="19242"/>
                  <a:pt x="8345" y="15214"/>
                  <a:pt x="7031" y="11264"/>
                </a:cubicBezTo>
                <a:cubicBezTo>
                  <a:pt x="6989" y="11137"/>
                  <a:pt x="6875" y="11070"/>
                  <a:pt x="6760" y="11070"/>
                </a:cubicBezTo>
                <a:cubicBezTo>
                  <a:pt x="6662" y="11070"/>
                  <a:pt x="6564" y="11118"/>
                  <a:pt x="6509" y="11218"/>
                </a:cubicBezTo>
                <a:cubicBezTo>
                  <a:pt x="4781" y="14429"/>
                  <a:pt x="3120" y="17885"/>
                  <a:pt x="3566" y="21477"/>
                </a:cubicBezTo>
                <a:cubicBezTo>
                  <a:pt x="3881" y="24015"/>
                  <a:pt x="5224" y="26303"/>
                  <a:pt x="6640" y="28433"/>
                </a:cubicBezTo>
                <a:cubicBezTo>
                  <a:pt x="7193" y="29266"/>
                  <a:pt x="7790" y="30206"/>
                  <a:pt x="7610" y="31189"/>
                </a:cubicBezTo>
                <a:cubicBezTo>
                  <a:pt x="7477" y="31922"/>
                  <a:pt x="6937" y="32503"/>
                  <a:pt x="6407" y="33024"/>
                </a:cubicBezTo>
                <a:cubicBezTo>
                  <a:pt x="4517" y="34887"/>
                  <a:pt x="2454" y="36575"/>
                  <a:pt x="249" y="38056"/>
                </a:cubicBezTo>
                <a:cubicBezTo>
                  <a:pt x="1" y="38224"/>
                  <a:pt x="153" y="38577"/>
                  <a:pt x="403" y="38577"/>
                </a:cubicBezTo>
                <a:cubicBezTo>
                  <a:pt x="442" y="38577"/>
                  <a:pt x="484" y="38568"/>
                  <a:pt x="527" y="38548"/>
                </a:cubicBezTo>
                <a:cubicBezTo>
                  <a:pt x="4427" y="36755"/>
                  <a:pt x="7363" y="33015"/>
                  <a:pt x="9361" y="29117"/>
                </a:cubicBezTo>
                <a:cubicBezTo>
                  <a:pt x="10148" y="27582"/>
                  <a:pt x="10902" y="25913"/>
                  <a:pt x="12347" y="24972"/>
                </a:cubicBezTo>
                <a:cubicBezTo>
                  <a:pt x="13655" y="24121"/>
                  <a:pt x="15291" y="24022"/>
                  <a:pt x="16841" y="23874"/>
                </a:cubicBezTo>
                <a:cubicBezTo>
                  <a:pt x="22094" y="23375"/>
                  <a:pt x="27265" y="22046"/>
                  <a:pt x="32107" y="19952"/>
                </a:cubicBezTo>
                <a:cubicBezTo>
                  <a:pt x="32336" y="19854"/>
                  <a:pt x="32331" y="19523"/>
                  <a:pt x="32102" y="19425"/>
                </a:cubicBezTo>
                <a:cubicBezTo>
                  <a:pt x="30424" y="18700"/>
                  <a:pt x="28601" y="18383"/>
                  <a:pt x="26762" y="18383"/>
                </a:cubicBezTo>
                <a:cubicBezTo>
                  <a:pt x="25652" y="18383"/>
                  <a:pt x="24536" y="18499"/>
                  <a:pt x="23441" y="18710"/>
                </a:cubicBezTo>
                <a:cubicBezTo>
                  <a:pt x="22830" y="18826"/>
                  <a:pt x="22227" y="18973"/>
                  <a:pt x="21634" y="19147"/>
                </a:cubicBezTo>
                <a:cubicBezTo>
                  <a:pt x="18265" y="20132"/>
                  <a:pt x="15188" y="21896"/>
                  <a:pt x="12202" y="23752"/>
                </a:cubicBezTo>
                <a:cubicBezTo>
                  <a:pt x="12153" y="23782"/>
                  <a:pt x="12101" y="23796"/>
                  <a:pt x="12052" y="23796"/>
                </a:cubicBezTo>
                <a:cubicBezTo>
                  <a:pt x="11872" y="23796"/>
                  <a:pt x="11718" y="23617"/>
                  <a:pt x="11784" y="23421"/>
                </a:cubicBezTo>
                <a:lnTo>
                  <a:pt x="14282" y="16129"/>
                </a:lnTo>
                <a:cubicBezTo>
                  <a:pt x="14322" y="16015"/>
                  <a:pt x="14428" y="15941"/>
                  <a:pt x="14549" y="15941"/>
                </a:cubicBezTo>
                <a:cubicBezTo>
                  <a:pt x="14551" y="15941"/>
                  <a:pt x="14554" y="15941"/>
                  <a:pt x="14557" y="15941"/>
                </a:cubicBezTo>
                <a:cubicBezTo>
                  <a:pt x="14748" y="15946"/>
                  <a:pt x="14939" y="15948"/>
                  <a:pt x="15130" y="15948"/>
                </a:cubicBezTo>
                <a:cubicBezTo>
                  <a:pt x="20505" y="15948"/>
                  <a:pt x="25863" y="14000"/>
                  <a:pt x="29978" y="10539"/>
                </a:cubicBezTo>
                <a:cubicBezTo>
                  <a:pt x="30129" y="10413"/>
                  <a:pt x="30106" y="10164"/>
                  <a:pt x="29931" y="10073"/>
                </a:cubicBezTo>
                <a:cubicBezTo>
                  <a:pt x="28725" y="9443"/>
                  <a:pt x="27375" y="9163"/>
                  <a:pt x="26006" y="9163"/>
                </a:cubicBezTo>
                <a:cubicBezTo>
                  <a:pt x="24599" y="9163"/>
                  <a:pt x="23172" y="9459"/>
                  <a:pt x="21865" y="9976"/>
                </a:cubicBezTo>
                <a:cubicBezTo>
                  <a:pt x="19607" y="10868"/>
                  <a:pt x="17641" y="12347"/>
                  <a:pt x="15820" y="13969"/>
                </a:cubicBezTo>
                <a:cubicBezTo>
                  <a:pt x="15762" y="14021"/>
                  <a:pt x="15696" y="14044"/>
                  <a:pt x="15632" y="14044"/>
                </a:cubicBezTo>
                <a:cubicBezTo>
                  <a:pt x="15458" y="14044"/>
                  <a:pt x="15299" y="13877"/>
                  <a:pt x="15360" y="13678"/>
                </a:cubicBezTo>
                <a:cubicBezTo>
                  <a:pt x="15817" y="12182"/>
                  <a:pt x="15728" y="10433"/>
                  <a:pt x="16620" y="9132"/>
                </a:cubicBezTo>
                <a:cubicBezTo>
                  <a:pt x="17340" y="8083"/>
                  <a:pt x="18564" y="7522"/>
                  <a:pt x="19705" y="6964"/>
                </a:cubicBezTo>
                <a:cubicBezTo>
                  <a:pt x="22750" y="5473"/>
                  <a:pt x="25634" y="3650"/>
                  <a:pt x="28285" y="1536"/>
                </a:cubicBezTo>
                <a:cubicBezTo>
                  <a:pt x="28493" y="1368"/>
                  <a:pt x="28370" y="1027"/>
                  <a:pt x="28111" y="1027"/>
                </a:cubicBezTo>
                <a:cubicBezTo>
                  <a:pt x="28104" y="1027"/>
                  <a:pt x="28097" y="1028"/>
                  <a:pt x="28090" y="1028"/>
                </a:cubicBezTo>
                <a:cubicBezTo>
                  <a:pt x="26134" y="1161"/>
                  <a:pt x="24231" y="1863"/>
                  <a:pt x="22518" y="2830"/>
                </a:cubicBezTo>
                <a:cubicBezTo>
                  <a:pt x="20736" y="3836"/>
                  <a:pt x="19132" y="5121"/>
                  <a:pt x="17558" y="6430"/>
                </a:cubicBezTo>
                <a:cubicBezTo>
                  <a:pt x="17503" y="6476"/>
                  <a:pt x="17440" y="6496"/>
                  <a:pt x="17379" y="6496"/>
                </a:cubicBezTo>
                <a:cubicBezTo>
                  <a:pt x="17232" y="6496"/>
                  <a:pt x="17094" y="6379"/>
                  <a:pt x="17095" y="6209"/>
                </a:cubicBezTo>
                <a:cubicBezTo>
                  <a:pt x="17105" y="4674"/>
                  <a:pt x="17015" y="3141"/>
                  <a:pt x="16830" y="1617"/>
                </a:cubicBezTo>
                <a:cubicBezTo>
                  <a:pt x="16772" y="1154"/>
                  <a:pt x="16677" y="636"/>
                  <a:pt x="16365" y="271"/>
                </a:cubicBezTo>
                <a:cubicBezTo>
                  <a:pt x="16266" y="155"/>
                  <a:pt x="16108" y="0"/>
                  <a:pt x="1594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408250" y="362757"/>
            <a:ext cx="8434200" cy="45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301550" y="271625"/>
            <a:ext cx="8434200" cy="4584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2090819" y="3814215"/>
            <a:ext cx="5104800" cy="411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987313" y="3708862"/>
            <a:ext cx="5104800" cy="411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ubTitle" idx="1"/>
          </p:nvPr>
        </p:nvSpPr>
        <p:spPr>
          <a:xfrm>
            <a:off x="2580300" y="3744775"/>
            <a:ext cx="39834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1731750" y="1101475"/>
            <a:ext cx="5680500" cy="22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BLANK_1_1_1_1_1_1_1">
    <p:bg>
      <p:bgPr>
        <a:solidFill>
          <a:schemeClr val="accent5"/>
        </a:solidFill>
        <a:effectLst/>
      </p:bgPr>
    </p:bg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accent3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solidFill>
          <a:schemeClr val="accent1"/>
        </a:solidFill>
        <a:effectLst/>
      </p:bgPr>
    </p:bg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LANK_1_1_1_1_1_1_1_1_1_1">
    <p:bg>
      <p:bgPr>
        <a:solidFill>
          <a:schemeClr val="lt1"/>
        </a:solidFill>
        <a:effectLst/>
      </p:bgPr>
    </p:bg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0"/>
          <p:cNvSpPr/>
          <p:nvPr/>
        </p:nvSpPr>
        <p:spPr>
          <a:xfrm>
            <a:off x="-1680922" y="902652"/>
            <a:ext cx="3092755" cy="5608905"/>
          </a:xfrm>
          <a:custGeom>
            <a:avLst/>
            <a:gdLst/>
            <a:ahLst/>
            <a:cxnLst/>
            <a:rect l="l" t="t" r="r" b="b"/>
            <a:pathLst>
              <a:path w="39638" h="71886" extrusionOk="0">
                <a:moveTo>
                  <a:pt x="20108" y="1"/>
                </a:moveTo>
                <a:cubicBezTo>
                  <a:pt x="19567" y="1"/>
                  <a:pt x="19063" y="330"/>
                  <a:pt x="18576" y="636"/>
                </a:cubicBezTo>
                <a:cubicBezTo>
                  <a:pt x="17641" y="1218"/>
                  <a:pt x="16741" y="1889"/>
                  <a:pt x="15880" y="2634"/>
                </a:cubicBezTo>
                <a:cubicBezTo>
                  <a:pt x="9989" y="7715"/>
                  <a:pt x="5803" y="16164"/>
                  <a:pt x="3506" y="23079"/>
                </a:cubicBezTo>
                <a:cubicBezTo>
                  <a:pt x="644" y="31692"/>
                  <a:pt x="0" y="41175"/>
                  <a:pt x="2437" y="49970"/>
                </a:cubicBezTo>
                <a:cubicBezTo>
                  <a:pt x="5014" y="59284"/>
                  <a:pt x="13817" y="71886"/>
                  <a:pt x="24189" y="71886"/>
                </a:cubicBezTo>
                <a:cubicBezTo>
                  <a:pt x="26833" y="71886"/>
                  <a:pt x="29579" y="71067"/>
                  <a:pt x="32349" y="69166"/>
                </a:cubicBezTo>
                <a:cubicBezTo>
                  <a:pt x="38499" y="64947"/>
                  <a:pt x="39638" y="58437"/>
                  <a:pt x="36611" y="51872"/>
                </a:cubicBezTo>
                <a:cubicBezTo>
                  <a:pt x="33660" y="45475"/>
                  <a:pt x="26957" y="40820"/>
                  <a:pt x="28258" y="33061"/>
                </a:cubicBezTo>
                <a:cubicBezTo>
                  <a:pt x="28644" y="30752"/>
                  <a:pt x="29494" y="28481"/>
                  <a:pt x="29659" y="26143"/>
                </a:cubicBezTo>
                <a:cubicBezTo>
                  <a:pt x="29898" y="22768"/>
                  <a:pt x="28424" y="21462"/>
                  <a:pt x="26392" y="21462"/>
                </a:cubicBezTo>
                <a:cubicBezTo>
                  <a:pt x="25045" y="21462"/>
                  <a:pt x="23453" y="22035"/>
                  <a:pt x="21951" y="22960"/>
                </a:cubicBezTo>
                <a:cubicBezTo>
                  <a:pt x="20790" y="23678"/>
                  <a:pt x="19556" y="24280"/>
                  <a:pt x="18276" y="24755"/>
                </a:cubicBezTo>
                <a:cubicBezTo>
                  <a:pt x="17787" y="24936"/>
                  <a:pt x="17348" y="25022"/>
                  <a:pt x="16963" y="25022"/>
                </a:cubicBezTo>
                <a:cubicBezTo>
                  <a:pt x="15602" y="25022"/>
                  <a:pt x="14923" y="23943"/>
                  <a:pt x="15150" y="22156"/>
                </a:cubicBezTo>
                <a:cubicBezTo>
                  <a:pt x="15741" y="17494"/>
                  <a:pt x="18291" y="13357"/>
                  <a:pt x="20253" y="9088"/>
                </a:cubicBezTo>
                <a:cubicBezTo>
                  <a:pt x="21204" y="7019"/>
                  <a:pt x="23421" y="2074"/>
                  <a:pt x="20957" y="295"/>
                </a:cubicBezTo>
                <a:cubicBezTo>
                  <a:pt x="20662" y="84"/>
                  <a:pt x="20381" y="1"/>
                  <a:pt x="20108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30"/>
          <p:cNvSpPr/>
          <p:nvPr/>
        </p:nvSpPr>
        <p:spPr>
          <a:xfrm rot="2386329">
            <a:off x="448791" y="4061709"/>
            <a:ext cx="728890" cy="1290265"/>
          </a:xfrm>
          <a:custGeom>
            <a:avLst/>
            <a:gdLst/>
            <a:ahLst/>
            <a:cxnLst/>
            <a:rect l="l" t="t" r="r" b="b"/>
            <a:pathLst>
              <a:path w="25063" h="44366" extrusionOk="0">
                <a:moveTo>
                  <a:pt x="7380" y="2738"/>
                </a:moveTo>
                <a:lnTo>
                  <a:pt x="7380" y="2738"/>
                </a:lnTo>
                <a:cubicBezTo>
                  <a:pt x="8131" y="3958"/>
                  <a:pt x="8874" y="5182"/>
                  <a:pt x="9556" y="6436"/>
                </a:cubicBezTo>
                <a:cubicBezTo>
                  <a:pt x="10266" y="7737"/>
                  <a:pt x="10706" y="8999"/>
                  <a:pt x="10679" y="10496"/>
                </a:cubicBezTo>
                <a:cubicBezTo>
                  <a:pt x="10656" y="11725"/>
                  <a:pt x="10368" y="12934"/>
                  <a:pt x="10381" y="14168"/>
                </a:cubicBezTo>
                <a:cubicBezTo>
                  <a:pt x="10405" y="16122"/>
                  <a:pt x="11155" y="18001"/>
                  <a:pt x="11642" y="19874"/>
                </a:cubicBezTo>
                <a:cubicBezTo>
                  <a:pt x="11916" y="20920"/>
                  <a:pt x="12205" y="21966"/>
                  <a:pt x="12444" y="23016"/>
                </a:cubicBezTo>
                <a:cubicBezTo>
                  <a:pt x="12551" y="23487"/>
                  <a:pt x="12632" y="23964"/>
                  <a:pt x="12714" y="24438"/>
                </a:cubicBezTo>
                <a:cubicBezTo>
                  <a:pt x="10780" y="21416"/>
                  <a:pt x="9275" y="17992"/>
                  <a:pt x="8569" y="14458"/>
                </a:cubicBezTo>
                <a:cubicBezTo>
                  <a:pt x="8132" y="12631"/>
                  <a:pt x="7825" y="10759"/>
                  <a:pt x="7720" y="8884"/>
                </a:cubicBezTo>
                <a:cubicBezTo>
                  <a:pt x="7604" y="6814"/>
                  <a:pt x="7736" y="4760"/>
                  <a:pt x="7380" y="2738"/>
                </a:cubicBezTo>
                <a:close/>
                <a:moveTo>
                  <a:pt x="6339" y="1052"/>
                </a:moveTo>
                <a:cubicBezTo>
                  <a:pt x="6362" y="1283"/>
                  <a:pt x="6511" y="1460"/>
                  <a:pt x="6579" y="1676"/>
                </a:cubicBezTo>
                <a:cubicBezTo>
                  <a:pt x="7350" y="4097"/>
                  <a:pt x="7059" y="6537"/>
                  <a:pt x="7203" y="9025"/>
                </a:cubicBezTo>
                <a:cubicBezTo>
                  <a:pt x="7319" y="11083"/>
                  <a:pt x="7677" y="13129"/>
                  <a:pt x="8180" y="15125"/>
                </a:cubicBezTo>
                <a:cubicBezTo>
                  <a:pt x="9011" y="18413"/>
                  <a:pt x="10261" y="21679"/>
                  <a:pt x="12156" y="24510"/>
                </a:cubicBezTo>
                <a:cubicBezTo>
                  <a:pt x="9595" y="22111"/>
                  <a:pt x="7790" y="18727"/>
                  <a:pt x="6763" y="15471"/>
                </a:cubicBezTo>
                <a:cubicBezTo>
                  <a:pt x="5566" y="11676"/>
                  <a:pt x="5840" y="7614"/>
                  <a:pt x="6141" y="3705"/>
                </a:cubicBezTo>
                <a:cubicBezTo>
                  <a:pt x="6208" y="2821"/>
                  <a:pt x="6277" y="1936"/>
                  <a:pt x="6339" y="1052"/>
                </a:cubicBezTo>
                <a:close/>
                <a:moveTo>
                  <a:pt x="20782" y="11365"/>
                </a:moveTo>
                <a:cubicBezTo>
                  <a:pt x="21088" y="11787"/>
                  <a:pt x="21211" y="12322"/>
                  <a:pt x="21345" y="12815"/>
                </a:cubicBezTo>
                <a:cubicBezTo>
                  <a:pt x="21490" y="13347"/>
                  <a:pt x="21690" y="13860"/>
                  <a:pt x="21898" y="14373"/>
                </a:cubicBezTo>
                <a:cubicBezTo>
                  <a:pt x="22232" y="15199"/>
                  <a:pt x="22572" y="16024"/>
                  <a:pt x="22895" y="16855"/>
                </a:cubicBezTo>
                <a:cubicBezTo>
                  <a:pt x="22971" y="17053"/>
                  <a:pt x="23047" y="17254"/>
                  <a:pt x="23120" y="17452"/>
                </a:cubicBezTo>
                <a:cubicBezTo>
                  <a:pt x="23929" y="19630"/>
                  <a:pt x="24549" y="21936"/>
                  <a:pt x="24371" y="24253"/>
                </a:cubicBezTo>
                <a:cubicBezTo>
                  <a:pt x="24132" y="27369"/>
                  <a:pt x="22479" y="30221"/>
                  <a:pt x="22048" y="33317"/>
                </a:cubicBezTo>
                <a:cubicBezTo>
                  <a:pt x="21237" y="30580"/>
                  <a:pt x="20878" y="27706"/>
                  <a:pt x="20993" y="24854"/>
                </a:cubicBezTo>
                <a:cubicBezTo>
                  <a:pt x="21088" y="22515"/>
                  <a:pt x="21497" y="20198"/>
                  <a:pt x="21621" y="17861"/>
                </a:cubicBezTo>
                <a:cubicBezTo>
                  <a:pt x="21677" y="16844"/>
                  <a:pt x="21695" y="15819"/>
                  <a:pt x="21571" y="14803"/>
                </a:cubicBezTo>
                <a:cubicBezTo>
                  <a:pt x="21507" y="14291"/>
                  <a:pt x="21409" y="13780"/>
                  <a:pt x="21256" y="13284"/>
                </a:cubicBezTo>
                <a:cubicBezTo>
                  <a:pt x="21111" y="12798"/>
                  <a:pt x="21024" y="12455"/>
                  <a:pt x="20911" y="11962"/>
                </a:cubicBezTo>
                <a:cubicBezTo>
                  <a:pt x="20875" y="11798"/>
                  <a:pt x="20698" y="11510"/>
                  <a:pt x="20782" y="11365"/>
                </a:cubicBezTo>
                <a:close/>
                <a:moveTo>
                  <a:pt x="20415" y="12011"/>
                </a:moveTo>
                <a:lnTo>
                  <a:pt x="20415" y="12011"/>
                </a:lnTo>
                <a:cubicBezTo>
                  <a:pt x="22081" y="16729"/>
                  <a:pt x="20270" y="21861"/>
                  <a:pt x="20438" y="26750"/>
                </a:cubicBezTo>
                <a:cubicBezTo>
                  <a:pt x="20532" y="29403"/>
                  <a:pt x="21062" y="31948"/>
                  <a:pt x="21808" y="34486"/>
                </a:cubicBezTo>
                <a:cubicBezTo>
                  <a:pt x="21841" y="34600"/>
                  <a:pt x="21875" y="34715"/>
                  <a:pt x="21909" y="34830"/>
                </a:cubicBezTo>
                <a:cubicBezTo>
                  <a:pt x="19548" y="31946"/>
                  <a:pt x="18463" y="27970"/>
                  <a:pt x="17843" y="24371"/>
                </a:cubicBezTo>
                <a:cubicBezTo>
                  <a:pt x="17406" y="21820"/>
                  <a:pt x="18452" y="19513"/>
                  <a:pt x="19144" y="17117"/>
                </a:cubicBezTo>
                <a:cubicBezTo>
                  <a:pt x="19633" y="15431"/>
                  <a:pt x="20050" y="13728"/>
                  <a:pt x="20415" y="12011"/>
                </a:cubicBezTo>
                <a:close/>
                <a:moveTo>
                  <a:pt x="3621" y="26754"/>
                </a:moveTo>
                <a:cubicBezTo>
                  <a:pt x="4423" y="27606"/>
                  <a:pt x="5241" y="28444"/>
                  <a:pt x="6065" y="29272"/>
                </a:cubicBezTo>
                <a:cubicBezTo>
                  <a:pt x="8134" y="31346"/>
                  <a:pt x="10179" y="33555"/>
                  <a:pt x="12389" y="35481"/>
                </a:cubicBezTo>
                <a:cubicBezTo>
                  <a:pt x="13488" y="36438"/>
                  <a:pt x="14657" y="36695"/>
                  <a:pt x="15892" y="37387"/>
                </a:cubicBezTo>
                <a:cubicBezTo>
                  <a:pt x="15950" y="37417"/>
                  <a:pt x="16000" y="37456"/>
                  <a:pt x="16056" y="37489"/>
                </a:cubicBezTo>
                <a:cubicBezTo>
                  <a:pt x="14914" y="37204"/>
                  <a:pt x="13742" y="37078"/>
                  <a:pt x="12552" y="36868"/>
                </a:cubicBezTo>
                <a:cubicBezTo>
                  <a:pt x="9849" y="36397"/>
                  <a:pt x="7996" y="35183"/>
                  <a:pt x="6607" y="32822"/>
                </a:cubicBezTo>
                <a:cubicBezTo>
                  <a:pt x="5611" y="31130"/>
                  <a:pt x="4959" y="29264"/>
                  <a:pt x="4048" y="27529"/>
                </a:cubicBezTo>
                <a:cubicBezTo>
                  <a:pt x="3912" y="27268"/>
                  <a:pt x="3768" y="27009"/>
                  <a:pt x="3621" y="26754"/>
                </a:cubicBezTo>
                <a:close/>
                <a:moveTo>
                  <a:pt x="1544" y="23679"/>
                </a:moveTo>
                <a:cubicBezTo>
                  <a:pt x="4634" y="25852"/>
                  <a:pt x="7704" y="28047"/>
                  <a:pt x="10656" y="30401"/>
                </a:cubicBezTo>
                <a:cubicBezTo>
                  <a:pt x="13439" y="32622"/>
                  <a:pt x="16166" y="34672"/>
                  <a:pt x="17489" y="37953"/>
                </a:cubicBezTo>
                <a:cubicBezTo>
                  <a:pt x="17450" y="37937"/>
                  <a:pt x="17414" y="37919"/>
                  <a:pt x="17375" y="37904"/>
                </a:cubicBezTo>
                <a:cubicBezTo>
                  <a:pt x="17339" y="37873"/>
                  <a:pt x="17303" y="37845"/>
                  <a:pt x="17268" y="37818"/>
                </a:cubicBezTo>
                <a:cubicBezTo>
                  <a:pt x="16247" y="37006"/>
                  <a:pt x="15064" y="36783"/>
                  <a:pt x="13961" y="36116"/>
                </a:cubicBezTo>
                <a:cubicBezTo>
                  <a:pt x="12945" y="35502"/>
                  <a:pt x="12135" y="34591"/>
                  <a:pt x="11296" y="33764"/>
                </a:cubicBezTo>
                <a:cubicBezTo>
                  <a:pt x="8055" y="30568"/>
                  <a:pt x="4702" y="27448"/>
                  <a:pt x="1763" y="23965"/>
                </a:cubicBezTo>
                <a:cubicBezTo>
                  <a:pt x="1691" y="23870"/>
                  <a:pt x="1618" y="23774"/>
                  <a:pt x="1544" y="23679"/>
                </a:cubicBezTo>
                <a:close/>
                <a:moveTo>
                  <a:pt x="6201" y="1"/>
                </a:moveTo>
                <a:cubicBezTo>
                  <a:pt x="6056" y="1"/>
                  <a:pt x="5880" y="91"/>
                  <a:pt x="5872" y="211"/>
                </a:cubicBezTo>
                <a:cubicBezTo>
                  <a:pt x="5589" y="5408"/>
                  <a:pt x="4676" y="11036"/>
                  <a:pt x="6403" y="16074"/>
                </a:cubicBezTo>
                <a:cubicBezTo>
                  <a:pt x="7689" y="19832"/>
                  <a:pt x="9937" y="23684"/>
                  <a:pt x="13235" y="26004"/>
                </a:cubicBezTo>
                <a:cubicBezTo>
                  <a:pt x="14509" y="29550"/>
                  <a:pt x="16586" y="32730"/>
                  <a:pt x="18722" y="35806"/>
                </a:cubicBezTo>
                <a:cubicBezTo>
                  <a:pt x="19798" y="37361"/>
                  <a:pt x="20903" y="38899"/>
                  <a:pt x="21955" y="40470"/>
                </a:cubicBezTo>
                <a:cubicBezTo>
                  <a:pt x="22088" y="40670"/>
                  <a:pt x="22659" y="41270"/>
                  <a:pt x="22407" y="41516"/>
                </a:cubicBezTo>
                <a:cubicBezTo>
                  <a:pt x="22366" y="41555"/>
                  <a:pt x="22306" y="41571"/>
                  <a:pt x="22235" y="41571"/>
                </a:cubicBezTo>
                <a:cubicBezTo>
                  <a:pt x="21945" y="41571"/>
                  <a:pt x="21463" y="41306"/>
                  <a:pt x="21291" y="41226"/>
                </a:cubicBezTo>
                <a:cubicBezTo>
                  <a:pt x="20500" y="40865"/>
                  <a:pt x="19789" y="40338"/>
                  <a:pt x="19214" y="39685"/>
                </a:cubicBezTo>
                <a:cubicBezTo>
                  <a:pt x="19168" y="39634"/>
                  <a:pt x="19124" y="39582"/>
                  <a:pt x="19078" y="39526"/>
                </a:cubicBezTo>
                <a:cubicBezTo>
                  <a:pt x="18187" y="38438"/>
                  <a:pt x="17696" y="37083"/>
                  <a:pt x="16962" y="35885"/>
                </a:cubicBezTo>
                <a:cubicBezTo>
                  <a:pt x="15779" y="33957"/>
                  <a:pt x="14002" y="32483"/>
                  <a:pt x="12235" y="31074"/>
                </a:cubicBezTo>
                <a:cubicBezTo>
                  <a:pt x="8523" y="28120"/>
                  <a:pt x="4706" y="25299"/>
                  <a:pt x="791" y="22622"/>
                </a:cubicBezTo>
                <a:cubicBezTo>
                  <a:pt x="642" y="22518"/>
                  <a:pt x="440" y="22424"/>
                  <a:pt x="268" y="22424"/>
                </a:cubicBezTo>
                <a:cubicBezTo>
                  <a:pt x="160" y="22424"/>
                  <a:pt x="64" y="22460"/>
                  <a:pt x="1" y="22555"/>
                </a:cubicBezTo>
                <a:cubicBezTo>
                  <a:pt x="1410" y="24266"/>
                  <a:pt x="2744" y="26058"/>
                  <a:pt x="3745" y="28038"/>
                </a:cubicBezTo>
                <a:cubicBezTo>
                  <a:pt x="4441" y="29415"/>
                  <a:pt x="4971" y="30869"/>
                  <a:pt x="5684" y="32236"/>
                </a:cubicBezTo>
                <a:cubicBezTo>
                  <a:pt x="6399" y="33602"/>
                  <a:pt x="7329" y="34903"/>
                  <a:pt x="8628" y="35733"/>
                </a:cubicBezTo>
                <a:cubicBezTo>
                  <a:pt x="10387" y="36859"/>
                  <a:pt x="12577" y="36985"/>
                  <a:pt x="14622" y="37404"/>
                </a:cubicBezTo>
                <a:cubicBezTo>
                  <a:pt x="15337" y="37548"/>
                  <a:pt x="16054" y="37736"/>
                  <a:pt x="16702" y="38075"/>
                </a:cubicBezTo>
                <a:cubicBezTo>
                  <a:pt x="17391" y="38435"/>
                  <a:pt x="17980" y="38952"/>
                  <a:pt x="18527" y="39498"/>
                </a:cubicBezTo>
                <a:cubicBezTo>
                  <a:pt x="19077" y="40050"/>
                  <a:pt x="19638" y="40534"/>
                  <a:pt x="20278" y="40989"/>
                </a:cubicBezTo>
                <a:cubicBezTo>
                  <a:pt x="20661" y="41261"/>
                  <a:pt x="21067" y="41511"/>
                  <a:pt x="21513" y="41666"/>
                </a:cubicBezTo>
                <a:cubicBezTo>
                  <a:pt x="21742" y="41745"/>
                  <a:pt x="21981" y="41791"/>
                  <a:pt x="22225" y="41802"/>
                </a:cubicBezTo>
                <a:cubicBezTo>
                  <a:pt x="22250" y="41804"/>
                  <a:pt x="22274" y="41804"/>
                  <a:pt x="22297" y="41804"/>
                </a:cubicBezTo>
                <a:cubicBezTo>
                  <a:pt x="22417" y="41804"/>
                  <a:pt x="22517" y="41788"/>
                  <a:pt x="22609" y="41788"/>
                </a:cubicBezTo>
                <a:cubicBezTo>
                  <a:pt x="22733" y="41788"/>
                  <a:pt x="22842" y="41819"/>
                  <a:pt x="22963" y="41964"/>
                </a:cubicBezTo>
                <a:cubicBezTo>
                  <a:pt x="23132" y="42166"/>
                  <a:pt x="23230" y="42432"/>
                  <a:pt x="23366" y="42657"/>
                </a:cubicBezTo>
                <a:cubicBezTo>
                  <a:pt x="23623" y="43075"/>
                  <a:pt x="23906" y="43503"/>
                  <a:pt x="24105" y="43951"/>
                </a:cubicBezTo>
                <a:cubicBezTo>
                  <a:pt x="24181" y="44098"/>
                  <a:pt x="24263" y="44255"/>
                  <a:pt x="24410" y="44334"/>
                </a:cubicBezTo>
                <a:cubicBezTo>
                  <a:pt x="24452" y="44355"/>
                  <a:pt x="24500" y="44366"/>
                  <a:pt x="24548" y="44366"/>
                </a:cubicBezTo>
                <a:cubicBezTo>
                  <a:pt x="24670" y="44366"/>
                  <a:pt x="24791" y="44300"/>
                  <a:pt x="24806" y="44183"/>
                </a:cubicBezTo>
                <a:cubicBezTo>
                  <a:pt x="24819" y="44098"/>
                  <a:pt x="24773" y="44018"/>
                  <a:pt x="24729" y="43944"/>
                </a:cubicBezTo>
                <a:cubicBezTo>
                  <a:pt x="24297" y="43210"/>
                  <a:pt x="23863" y="42478"/>
                  <a:pt x="23413" y="41753"/>
                </a:cubicBezTo>
                <a:cubicBezTo>
                  <a:pt x="23379" y="41699"/>
                  <a:pt x="23343" y="41644"/>
                  <a:pt x="23328" y="41580"/>
                </a:cubicBezTo>
                <a:cubicBezTo>
                  <a:pt x="23327" y="41581"/>
                  <a:pt x="23326" y="41582"/>
                  <a:pt x="23325" y="41582"/>
                </a:cubicBezTo>
                <a:cubicBezTo>
                  <a:pt x="23322" y="41582"/>
                  <a:pt x="23322" y="41578"/>
                  <a:pt x="23322" y="41573"/>
                </a:cubicBezTo>
                <a:cubicBezTo>
                  <a:pt x="23281" y="41396"/>
                  <a:pt x="23385" y="41123"/>
                  <a:pt x="23405" y="40948"/>
                </a:cubicBezTo>
                <a:cubicBezTo>
                  <a:pt x="23439" y="40662"/>
                  <a:pt x="23461" y="40375"/>
                  <a:pt x="23464" y="40087"/>
                </a:cubicBezTo>
                <a:cubicBezTo>
                  <a:pt x="23472" y="39531"/>
                  <a:pt x="23426" y="38975"/>
                  <a:pt x="23345" y="38423"/>
                </a:cubicBezTo>
                <a:cubicBezTo>
                  <a:pt x="23263" y="37868"/>
                  <a:pt x="23143" y="37319"/>
                  <a:pt x="23009" y="36775"/>
                </a:cubicBezTo>
                <a:cubicBezTo>
                  <a:pt x="22881" y="36268"/>
                  <a:pt x="22649" y="35733"/>
                  <a:pt x="22580" y="35217"/>
                </a:cubicBezTo>
                <a:cubicBezTo>
                  <a:pt x="22053" y="31182"/>
                  <a:pt x="24835" y="27672"/>
                  <a:pt x="24950" y="23672"/>
                </a:cubicBezTo>
                <a:cubicBezTo>
                  <a:pt x="25063" y="19745"/>
                  <a:pt x="23333" y="16006"/>
                  <a:pt x="21844" y="12466"/>
                </a:cubicBezTo>
                <a:cubicBezTo>
                  <a:pt x="21492" y="11627"/>
                  <a:pt x="21144" y="10789"/>
                  <a:pt x="20821" y="9938"/>
                </a:cubicBezTo>
                <a:cubicBezTo>
                  <a:pt x="20802" y="9886"/>
                  <a:pt x="20740" y="9865"/>
                  <a:pt x="20666" y="9865"/>
                </a:cubicBezTo>
                <a:cubicBezTo>
                  <a:pt x="20519" y="9865"/>
                  <a:pt x="20322" y="9949"/>
                  <a:pt x="20306" y="10044"/>
                </a:cubicBezTo>
                <a:cubicBezTo>
                  <a:pt x="19818" y="12663"/>
                  <a:pt x="19206" y="15274"/>
                  <a:pt x="18440" y="17825"/>
                </a:cubicBezTo>
                <a:cubicBezTo>
                  <a:pt x="17774" y="20053"/>
                  <a:pt x="16918" y="22142"/>
                  <a:pt x="17326" y="24504"/>
                </a:cubicBezTo>
                <a:cubicBezTo>
                  <a:pt x="18011" y="28487"/>
                  <a:pt x="19247" y="32894"/>
                  <a:pt x="22158" y="35838"/>
                </a:cubicBezTo>
                <a:cubicBezTo>
                  <a:pt x="22171" y="35854"/>
                  <a:pt x="22191" y="35864"/>
                  <a:pt x="22217" y="35870"/>
                </a:cubicBezTo>
                <a:cubicBezTo>
                  <a:pt x="22692" y="37530"/>
                  <a:pt x="23093" y="39256"/>
                  <a:pt x="22899" y="40956"/>
                </a:cubicBezTo>
                <a:cubicBezTo>
                  <a:pt x="19690" y="36049"/>
                  <a:pt x="15740" y="31368"/>
                  <a:pt x="13760" y="25888"/>
                </a:cubicBezTo>
                <a:cubicBezTo>
                  <a:pt x="13767" y="25865"/>
                  <a:pt x="13763" y="25844"/>
                  <a:pt x="13752" y="25821"/>
                </a:cubicBezTo>
                <a:cubicBezTo>
                  <a:pt x="13171" y="23807"/>
                  <a:pt x="12693" y="21763"/>
                  <a:pt x="12164" y="19734"/>
                </a:cubicBezTo>
                <a:cubicBezTo>
                  <a:pt x="11484" y="17122"/>
                  <a:pt x="10757" y="14865"/>
                  <a:pt x="11055" y="12116"/>
                </a:cubicBezTo>
                <a:cubicBezTo>
                  <a:pt x="11278" y="10030"/>
                  <a:pt x="11179" y="8375"/>
                  <a:pt x="10181" y="6480"/>
                </a:cubicBezTo>
                <a:cubicBezTo>
                  <a:pt x="9021" y="4281"/>
                  <a:pt x="7651" y="2207"/>
                  <a:pt x="6372" y="78"/>
                </a:cubicBezTo>
                <a:cubicBezTo>
                  <a:pt x="6340" y="24"/>
                  <a:pt x="6274" y="1"/>
                  <a:pt x="620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30"/>
          <p:cNvSpPr/>
          <p:nvPr/>
        </p:nvSpPr>
        <p:spPr>
          <a:xfrm>
            <a:off x="8260363" y="-3"/>
            <a:ext cx="1052450" cy="488545"/>
          </a:xfrm>
          <a:custGeom>
            <a:avLst/>
            <a:gdLst/>
            <a:ahLst/>
            <a:cxnLst/>
            <a:rect l="l" t="t" r="r" b="b"/>
            <a:pathLst>
              <a:path w="23113" h="10729" extrusionOk="0">
                <a:moveTo>
                  <a:pt x="19503" y="1622"/>
                </a:moveTo>
                <a:cubicBezTo>
                  <a:pt x="19719" y="1668"/>
                  <a:pt x="19932" y="1748"/>
                  <a:pt x="20086" y="1903"/>
                </a:cubicBezTo>
                <a:cubicBezTo>
                  <a:pt x="20368" y="2188"/>
                  <a:pt x="20275" y="2772"/>
                  <a:pt x="19910" y="2772"/>
                </a:cubicBezTo>
                <a:cubicBezTo>
                  <a:pt x="19844" y="2772"/>
                  <a:pt x="19769" y="2752"/>
                  <a:pt x="19685" y="2708"/>
                </a:cubicBezTo>
                <a:cubicBezTo>
                  <a:pt x="19233" y="2471"/>
                  <a:pt x="19292" y="2023"/>
                  <a:pt x="19503" y="1622"/>
                </a:cubicBezTo>
                <a:close/>
                <a:moveTo>
                  <a:pt x="12206" y="5782"/>
                </a:moveTo>
                <a:cubicBezTo>
                  <a:pt x="12273" y="5795"/>
                  <a:pt x="12340" y="5811"/>
                  <a:pt x="12411" y="5831"/>
                </a:cubicBezTo>
                <a:cubicBezTo>
                  <a:pt x="13360" y="6102"/>
                  <a:pt x="14743" y="7207"/>
                  <a:pt x="14111" y="8329"/>
                </a:cubicBezTo>
                <a:cubicBezTo>
                  <a:pt x="13938" y="8637"/>
                  <a:pt x="13674" y="8773"/>
                  <a:pt x="13399" y="8773"/>
                </a:cubicBezTo>
                <a:cubicBezTo>
                  <a:pt x="13135" y="8773"/>
                  <a:pt x="12861" y="8647"/>
                  <a:pt x="12648" y="8426"/>
                </a:cubicBezTo>
                <a:cubicBezTo>
                  <a:pt x="12273" y="8035"/>
                  <a:pt x="12116" y="7480"/>
                  <a:pt x="12079" y="6953"/>
                </a:cubicBezTo>
                <a:cubicBezTo>
                  <a:pt x="12052" y="6556"/>
                  <a:pt x="12102" y="6161"/>
                  <a:pt x="12206" y="5782"/>
                </a:cubicBezTo>
                <a:close/>
                <a:moveTo>
                  <a:pt x="21723" y="1"/>
                </a:moveTo>
                <a:cubicBezTo>
                  <a:pt x="20776" y="1"/>
                  <a:pt x="19803" y="429"/>
                  <a:pt x="19308" y="1226"/>
                </a:cubicBezTo>
                <a:cubicBezTo>
                  <a:pt x="19113" y="1200"/>
                  <a:pt x="18912" y="1191"/>
                  <a:pt x="18718" y="1191"/>
                </a:cubicBezTo>
                <a:cubicBezTo>
                  <a:pt x="18470" y="1191"/>
                  <a:pt x="18233" y="1205"/>
                  <a:pt x="18030" y="1219"/>
                </a:cubicBezTo>
                <a:cubicBezTo>
                  <a:pt x="17050" y="1286"/>
                  <a:pt x="16089" y="1546"/>
                  <a:pt x="15204" y="1977"/>
                </a:cubicBezTo>
                <a:cubicBezTo>
                  <a:pt x="13782" y="2667"/>
                  <a:pt x="12489" y="3878"/>
                  <a:pt x="11980" y="5402"/>
                </a:cubicBezTo>
                <a:cubicBezTo>
                  <a:pt x="11844" y="5385"/>
                  <a:pt x="11711" y="5376"/>
                  <a:pt x="11581" y="5376"/>
                </a:cubicBezTo>
                <a:cubicBezTo>
                  <a:pt x="10091" y="5376"/>
                  <a:pt x="8996" y="6464"/>
                  <a:pt x="8086" y="7660"/>
                </a:cubicBezTo>
                <a:cubicBezTo>
                  <a:pt x="7444" y="8506"/>
                  <a:pt x="6803" y="9321"/>
                  <a:pt x="5860" y="9850"/>
                </a:cubicBezTo>
                <a:cubicBezTo>
                  <a:pt x="5235" y="10199"/>
                  <a:pt x="4511" y="10419"/>
                  <a:pt x="3790" y="10419"/>
                </a:cubicBezTo>
                <a:cubicBezTo>
                  <a:pt x="3431" y="10419"/>
                  <a:pt x="3073" y="10364"/>
                  <a:pt x="2728" y="10244"/>
                </a:cubicBezTo>
                <a:cubicBezTo>
                  <a:pt x="1671" y="9874"/>
                  <a:pt x="755" y="8858"/>
                  <a:pt x="704" y="7706"/>
                </a:cubicBezTo>
                <a:cubicBezTo>
                  <a:pt x="645" y="6359"/>
                  <a:pt x="1758" y="5235"/>
                  <a:pt x="3088" y="5207"/>
                </a:cubicBezTo>
                <a:cubicBezTo>
                  <a:pt x="3098" y="5207"/>
                  <a:pt x="3109" y="5207"/>
                  <a:pt x="3119" y="5207"/>
                </a:cubicBezTo>
                <a:cubicBezTo>
                  <a:pt x="4282" y="5207"/>
                  <a:pt x="5766" y="6369"/>
                  <a:pt x="5142" y="7650"/>
                </a:cubicBezTo>
                <a:cubicBezTo>
                  <a:pt x="4927" y="8089"/>
                  <a:pt x="4445" y="8452"/>
                  <a:pt x="3946" y="8452"/>
                </a:cubicBezTo>
                <a:cubicBezTo>
                  <a:pt x="3855" y="8452"/>
                  <a:pt x="3764" y="8440"/>
                  <a:pt x="3674" y="8415"/>
                </a:cubicBezTo>
                <a:cubicBezTo>
                  <a:pt x="3296" y="8308"/>
                  <a:pt x="2957" y="7930"/>
                  <a:pt x="2974" y="7521"/>
                </a:cubicBezTo>
                <a:cubicBezTo>
                  <a:pt x="2988" y="7140"/>
                  <a:pt x="3318" y="6858"/>
                  <a:pt x="3677" y="6858"/>
                </a:cubicBezTo>
                <a:cubicBezTo>
                  <a:pt x="3736" y="6858"/>
                  <a:pt x="3795" y="6865"/>
                  <a:pt x="3854" y="6881"/>
                </a:cubicBezTo>
                <a:cubicBezTo>
                  <a:pt x="3870" y="6886"/>
                  <a:pt x="3886" y="6888"/>
                  <a:pt x="3901" y="6888"/>
                </a:cubicBezTo>
                <a:cubicBezTo>
                  <a:pt x="4070" y="6888"/>
                  <a:pt x="4127" y="6618"/>
                  <a:pt x="3942" y="6564"/>
                </a:cubicBezTo>
                <a:cubicBezTo>
                  <a:pt x="3848" y="6536"/>
                  <a:pt x="3752" y="6523"/>
                  <a:pt x="3659" y="6523"/>
                </a:cubicBezTo>
                <a:cubicBezTo>
                  <a:pt x="3170" y="6523"/>
                  <a:pt x="2721" y="6881"/>
                  <a:pt x="2643" y="7390"/>
                </a:cubicBezTo>
                <a:cubicBezTo>
                  <a:pt x="2540" y="8055"/>
                  <a:pt x="3091" y="8680"/>
                  <a:pt x="3726" y="8781"/>
                </a:cubicBezTo>
                <a:cubicBezTo>
                  <a:pt x="3797" y="8793"/>
                  <a:pt x="3868" y="8798"/>
                  <a:pt x="3939" y="8798"/>
                </a:cubicBezTo>
                <a:cubicBezTo>
                  <a:pt x="4520" y="8798"/>
                  <a:pt x="5079" y="8423"/>
                  <a:pt x="5371" y="7929"/>
                </a:cubicBezTo>
                <a:cubicBezTo>
                  <a:pt x="5747" y="7290"/>
                  <a:pt x="5621" y="6503"/>
                  <a:pt x="5202" y="5917"/>
                </a:cubicBezTo>
                <a:cubicBezTo>
                  <a:pt x="4707" y="5227"/>
                  <a:pt x="3924" y="4893"/>
                  <a:pt x="3132" y="4893"/>
                </a:cubicBezTo>
                <a:cubicBezTo>
                  <a:pt x="2384" y="4893"/>
                  <a:pt x="1629" y="5191"/>
                  <a:pt x="1103" y="5767"/>
                </a:cubicBezTo>
                <a:cubicBezTo>
                  <a:pt x="0" y="6971"/>
                  <a:pt x="257" y="8745"/>
                  <a:pt x="1411" y="9812"/>
                </a:cubicBezTo>
                <a:cubicBezTo>
                  <a:pt x="2096" y="10446"/>
                  <a:pt x="2946" y="10728"/>
                  <a:pt x="3813" y="10728"/>
                </a:cubicBezTo>
                <a:cubicBezTo>
                  <a:pt x="4546" y="10728"/>
                  <a:pt x="5292" y="10526"/>
                  <a:pt x="5960" y="10164"/>
                </a:cubicBezTo>
                <a:cubicBezTo>
                  <a:pt x="7596" y="9279"/>
                  <a:pt x="8259" y="7511"/>
                  <a:pt x="9670" y="6390"/>
                </a:cubicBezTo>
                <a:cubicBezTo>
                  <a:pt x="10224" y="5949"/>
                  <a:pt x="10890" y="5713"/>
                  <a:pt x="11574" y="5713"/>
                </a:cubicBezTo>
                <a:cubicBezTo>
                  <a:pt x="11678" y="5713"/>
                  <a:pt x="11783" y="5718"/>
                  <a:pt x="11887" y="5729"/>
                </a:cubicBezTo>
                <a:cubicBezTo>
                  <a:pt x="11851" y="5868"/>
                  <a:pt x="11823" y="6007"/>
                  <a:pt x="11800" y="6151"/>
                </a:cubicBezTo>
                <a:cubicBezTo>
                  <a:pt x="11679" y="6953"/>
                  <a:pt x="11782" y="7866"/>
                  <a:pt x="12304" y="8519"/>
                </a:cubicBezTo>
                <a:cubicBezTo>
                  <a:pt x="12582" y="8868"/>
                  <a:pt x="12989" y="9113"/>
                  <a:pt x="13406" y="9113"/>
                </a:cubicBezTo>
                <a:cubicBezTo>
                  <a:pt x="13617" y="9113"/>
                  <a:pt x="13830" y="9050"/>
                  <a:pt x="14031" y="8905"/>
                </a:cubicBezTo>
                <a:cubicBezTo>
                  <a:pt x="14677" y="8439"/>
                  <a:pt x="14690" y="7559"/>
                  <a:pt x="14339" y="6909"/>
                </a:cubicBezTo>
                <a:cubicBezTo>
                  <a:pt x="13941" y="6173"/>
                  <a:pt x="13165" y="5665"/>
                  <a:pt x="12362" y="5474"/>
                </a:cubicBezTo>
                <a:lnTo>
                  <a:pt x="12306" y="5461"/>
                </a:lnTo>
                <a:cubicBezTo>
                  <a:pt x="12453" y="5058"/>
                  <a:pt x="12658" y="4674"/>
                  <a:pt x="12902" y="4322"/>
                </a:cubicBezTo>
                <a:cubicBezTo>
                  <a:pt x="14123" y="2561"/>
                  <a:pt x="16360" y="1538"/>
                  <a:pt x="18499" y="1538"/>
                </a:cubicBezTo>
                <a:cubicBezTo>
                  <a:pt x="18696" y="1538"/>
                  <a:pt x="18892" y="1547"/>
                  <a:pt x="19086" y="1564"/>
                </a:cubicBezTo>
                <a:cubicBezTo>
                  <a:pt x="19102" y="1566"/>
                  <a:pt x="19119" y="1569"/>
                  <a:pt x="19132" y="1569"/>
                </a:cubicBezTo>
                <a:cubicBezTo>
                  <a:pt x="19119" y="1605"/>
                  <a:pt x="19104" y="1640"/>
                  <a:pt x="19091" y="1679"/>
                </a:cubicBezTo>
                <a:cubicBezTo>
                  <a:pt x="18885" y="2294"/>
                  <a:pt x="19168" y="3113"/>
                  <a:pt x="19922" y="3113"/>
                </a:cubicBezTo>
                <a:cubicBezTo>
                  <a:pt x="20621" y="3113"/>
                  <a:pt x="20771" y="2270"/>
                  <a:pt x="20429" y="1790"/>
                </a:cubicBezTo>
                <a:cubicBezTo>
                  <a:pt x="20256" y="1546"/>
                  <a:pt x="19996" y="1399"/>
                  <a:pt x="19699" y="1311"/>
                </a:cubicBezTo>
                <a:cubicBezTo>
                  <a:pt x="19806" y="1170"/>
                  <a:pt x="19917" y="1047"/>
                  <a:pt x="20019" y="959"/>
                </a:cubicBezTo>
                <a:cubicBezTo>
                  <a:pt x="20533" y="506"/>
                  <a:pt x="21190" y="287"/>
                  <a:pt x="21854" y="287"/>
                </a:cubicBezTo>
                <a:cubicBezTo>
                  <a:pt x="22225" y="287"/>
                  <a:pt x="22599" y="355"/>
                  <a:pt x="22951" y="489"/>
                </a:cubicBezTo>
                <a:cubicBezTo>
                  <a:pt x="22961" y="493"/>
                  <a:pt x="22970" y="494"/>
                  <a:pt x="22980" y="494"/>
                </a:cubicBezTo>
                <a:cubicBezTo>
                  <a:pt x="23067" y="494"/>
                  <a:pt x="23112" y="357"/>
                  <a:pt x="23026" y="311"/>
                </a:cubicBezTo>
                <a:cubicBezTo>
                  <a:pt x="22637" y="102"/>
                  <a:pt x="22183" y="1"/>
                  <a:pt x="2172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0"/>
          <p:cNvSpPr/>
          <p:nvPr/>
        </p:nvSpPr>
        <p:spPr>
          <a:xfrm>
            <a:off x="646521" y="-2052588"/>
            <a:ext cx="6375938" cy="3027956"/>
          </a:xfrm>
          <a:custGeom>
            <a:avLst/>
            <a:gdLst/>
            <a:ahLst/>
            <a:cxnLst/>
            <a:rect l="l" t="t" r="r" b="b"/>
            <a:pathLst>
              <a:path w="62709" h="29780" extrusionOk="0">
                <a:moveTo>
                  <a:pt x="16598" y="0"/>
                </a:moveTo>
                <a:cubicBezTo>
                  <a:pt x="14140" y="0"/>
                  <a:pt x="11481" y="678"/>
                  <a:pt x="9741" y="1749"/>
                </a:cubicBezTo>
                <a:cubicBezTo>
                  <a:pt x="7613" y="3059"/>
                  <a:pt x="6154" y="4358"/>
                  <a:pt x="5200" y="6739"/>
                </a:cubicBezTo>
                <a:cubicBezTo>
                  <a:pt x="4796" y="7749"/>
                  <a:pt x="4491" y="8799"/>
                  <a:pt x="4149" y="9833"/>
                </a:cubicBezTo>
                <a:cubicBezTo>
                  <a:pt x="3936" y="10478"/>
                  <a:pt x="3711" y="11116"/>
                  <a:pt x="3444" y="11738"/>
                </a:cubicBezTo>
                <a:cubicBezTo>
                  <a:pt x="2806" y="13201"/>
                  <a:pt x="1924" y="14548"/>
                  <a:pt x="1287" y="16013"/>
                </a:cubicBezTo>
                <a:cubicBezTo>
                  <a:pt x="1" y="18971"/>
                  <a:pt x="318" y="23137"/>
                  <a:pt x="4206" y="23823"/>
                </a:cubicBezTo>
                <a:cubicBezTo>
                  <a:pt x="4657" y="23903"/>
                  <a:pt x="5136" y="23934"/>
                  <a:pt x="5629" y="23934"/>
                </a:cubicBezTo>
                <a:cubicBezTo>
                  <a:pt x="7212" y="23934"/>
                  <a:pt x="8951" y="23607"/>
                  <a:pt x="10415" y="23465"/>
                </a:cubicBezTo>
                <a:cubicBezTo>
                  <a:pt x="12591" y="23255"/>
                  <a:pt x="14768" y="23003"/>
                  <a:pt x="16956" y="22951"/>
                </a:cubicBezTo>
                <a:cubicBezTo>
                  <a:pt x="19811" y="22951"/>
                  <a:pt x="22642" y="23077"/>
                  <a:pt x="25203" y="24383"/>
                </a:cubicBezTo>
                <a:cubicBezTo>
                  <a:pt x="27971" y="25797"/>
                  <a:pt x="30741" y="27211"/>
                  <a:pt x="33508" y="28624"/>
                </a:cubicBezTo>
                <a:cubicBezTo>
                  <a:pt x="34621" y="29191"/>
                  <a:pt x="35783" y="29772"/>
                  <a:pt x="37032" y="29780"/>
                </a:cubicBezTo>
                <a:cubicBezTo>
                  <a:pt x="37042" y="29780"/>
                  <a:pt x="37052" y="29780"/>
                  <a:pt x="37062" y="29780"/>
                </a:cubicBezTo>
                <a:cubicBezTo>
                  <a:pt x="39431" y="29780"/>
                  <a:pt x="39460" y="27869"/>
                  <a:pt x="40666" y="26423"/>
                </a:cubicBezTo>
                <a:cubicBezTo>
                  <a:pt x="43271" y="23299"/>
                  <a:pt x="48241" y="23101"/>
                  <a:pt x="51992" y="22864"/>
                </a:cubicBezTo>
                <a:cubicBezTo>
                  <a:pt x="54734" y="22691"/>
                  <a:pt x="57971" y="23043"/>
                  <a:pt x="60552" y="21959"/>
                </a:cubicBezTo>
                <a:cubicBezTo>
                  <a:pt x="61195" y="21689"/>
                  <a:pt x="61823" y="21270"/>
                  <a:pt x="62107" y="20632"/>
                </a:cubicBezTo>
                <a:cubicBezTo>
                  <a:pt x="62709" y="19276"/>
                  <a:pt x="61828" y="17016"/>
                  <a:pt x="61048" y="15886"/>
                </a:cubicBezTo>
                <a:cubicBezTo>
                  <a:pt x="60328" y="14846"/>
                  <a:pt x="59202" y="14137"/>
                  <a:pt x="58011" y="13717"/>
                </a:cubicBezTo>
                <a:cubicBezTo>
                  <a:pt x="56316" y="13120"/>
                  <a:pt x="54531" y="13008"/>
                  <a:pt x="52750" y="13008"/>
                </a:cubicBezTo>
                <a:cubicBezTo>
                  <a:pt x="52138" y="13008"/>
                  <a:pt x="51526" y="13021"/>
                  <a:pt x="50918" y="13033"/>
                </a:cubicBezTo>
                <a:cubicBezTo>
                  <a:pt x="50416" y="13042"/>
                  <a:pt x="49878" y="13091"/>
                  <a:pt x="49346" y="13091"/>
                </a:cubicBezTo>
                <a:cubicBezTo>
                  <a:pt x="48594" y="13091"/>
                  <a:pt x="47854" y="12993"/>
                  <a:pt x="47243" y="12550"/>
                </a:cubicBezTo>
                <a:cubicBezTo>
                  <a:pt x="46258" y="11838"/>
                  <a:pt x="45602" y="10756"/>
                  <a:pt x="44449" y="10336"/>
                </a:cubicBezTo>
                <a:cubicBezTo>
                  <a:pt x="43493" y="9984"/>
                  <a:pt x="42477" y="9819"/>
                  <a:pt x="41459" y="9819"/>
                </a:cubicBezTo>
                <a:cubicBezTo>
                  <a:pt x="40590" y="9819"/>
                  <a:pt x="39719" y="9940"/>
                  <a:pt x="38884" y="10169"/>
                </a:cubicBezTo>
                <a:cubicBezTo>
                  <a:pt x="36981" y="10691"/>
                  <a:pt x="35154" y="12295"/>
                  <a:pt x="33178" y="12295"/>
                </a:cubicBezTo>
                <a:cubicBezTo>
                  <a:pt x="32719" y="12295"/>
                  <a:pt x="32252" y="12208"/>
                  <a:pt x="31774" y="12002"/>
                </a:cubicBezTo>
                <a:cubicBezTo>
                  <a:pt x="29920" y="11203"/>
                  <a:pt x="28835" y="9187"/>
                  <a:pt x="27725" y="7616"/>
                </a:cubicBezTo>
                <a:cubicBezTo>
                  <a:pt x="26378" y="5708"/>
                  <a:pt x="24788" y="3972"/>
                  <a:pt x="23002" y="2463"/>
                </a:cubicBezTo>
                <a:cubicBezTo>
                  <a:pt x="22161" y="1754"/>
                  <a:pt x="21269" y="1092"/>
                  <a:pt x="20261" y="653"/>
                </a:cubicBezTo>
                <a:cubicBezTo>
                  <a:pt x="19222" y="202"/>
                  <a:pt x="17940" y="0"/>
                  <a:pt x="1659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0"/>
          <p:cNvSpPr/>
          <p:nvPr/>
        </p:nvSpPr>
        <p:spPr>
          <a:xfrm rot="-5400000">
            <a:off x="7315165" y="2530063"/>
            <a:ext cx="4218082" cy="1691314"/>
          </a:xfrm>
          <a:custGeom>
            <a:avLst/>
            <a:gdLst/>
            <a:ahLst/>
            <a:cxnLst/>
            <a:rect l="l" t="t" r="r" b="b"/>
            <a:pathLst>
              <a:path w="24268" h="19465" extrusionOk="0">
                <a:moveTo>
                  <a:pt x="22470" y="0"/>
                </a:moveTo>
                <a:cubicBezTo>
                  <a:pt x="22208" y="0"/>
                  <a:pt x="21943" y="37"/>
                  <a:pt x="21683" y="75"/>
                </a:cubicBezTo>
                <a:cubicBezTo>
                  <a:pt x="15483" y="968"/>
                  <a:pt x="9163" y="1230"/>
                  <a:pt x="3198" y="3313"/>
                </a:cubicBezTo>
                <a:cubicBezTo>
                  <a:pt x="1817" y="3796"/>
                  <a:pt x="680" y="4505"/>
                  <a:pt x="467" y="6058"/>
                </a:cubicBezTo>
                <a:cubicBezTo>
                  <a:pt x="0" y="9455"/>
                  <a:pt x="87" y="13251"/>
                  <a:pt x="982" y="16572"/>
                </a:cubicBezTo>
                <a:cubicBezTo>
                  <a:pt x="1188" y="17334"/>
                  <a:pt x="1465" y="18108"/>
                  <a:pt x="2018" y="18673"/>
                </a:cubicBezTo>
                <a:cubicBezTo>
                  <a:pt x="2681" y="19353"/>
                  <a:pt x="3483" y="19464"/>
                  <a:pt x="4340" y="19464"/>
                </a:cubicBezTo>
                <a:cubicBezTo>
                  <a:pt x="4527" y="19464"/>
                  <a:pt x="4716" y="19459"/>
                  <a:pt x="4906" y="19453"/>
                </a:cubicBezTo>
                <a:cubicBezTo>
                  <a:pt x="6391" y="19408"/>
                  <a:pt x="7877" y="19386"/>
                  <a:pt x="9359" y="19314"/>
                </a:cubicBezTo>
                <a:cubicBezTo>
                  <a:pt x="12324" y="19170"/>
                  <a:pt x="15290" y="18905"/>
                  <a:pt x="18219" y="18417"/>
                </a:cubicBezTo>
                <a:cubicBezTo>
                  <a:pt x="20783" y="17989"/>
                  <a:pt x="22168" y="15873"/>
                  <a:pt x="22802" y="13513"/>
                </a:cubicBezTo>
                <a:cubicBezTo>
                  <a:pt x="23426" y="11189"/>
                  <a:pt x="23635" y="8779"/>
                  <a:pt x="23809" y="6387"/>
                </a:cubicBezTo>
                <a:cubicBezTo>
                  <a:pt x="23891" y="5241"/>
                  <a:pt x="23923" y="4084"/>
                  <a:pt x="24066" y="2945"/>
                </a:cubicBezTo>
                <a:cubicBezTo>
                  <a:pt x="24172" y="2107"/>
                  <a:pt x="24267" y="1060"/>
                  <a:pt x="23578" y="384"/>
                </a:cubicBezTo>
                <a:cubicBezTo>
                  <a:pt x="23436" y="245"/>
                  <a:pt x="23252" y="135"/>
                  <a:pt x="23018" y="70"/>
                </a:cubicBezTo>
                <a:cubicBezTo>
                  <a:pt x="22840" y="19"/>
                  <a:pt x="22656" y="0"/>
                  <a:pt x="2247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30"/>
          <p:cNvSpPr/>
          <p:nvPr/>
        </p:nvSpPr>
        <p:spPr>
          <a:xfrm rot="10800000" flipH="1">
            <a:off x="3506276" y="4899336"/>
            <a:ext cx="2977817" cy="1086362"/>
          </a:xfrm>
          <a:custGeom>
            <a:avLst/>
            <a:gdLst/>
            <a:ahLst/>
            <a:cxnLst/>
            <a:rect l="l" t="t" r="r" b="b"/>
            <a:pathLst>
              <a:path w="29098" h="10616" extrusionOk="0">
                <a:moveTo>
                  <a:pt x="25760" y="0"/>
                </a:moveTo>
                <a:cubicBezTo>
                  <a:pt x="25173" y="0"/>
                  <a:pt x="24571" y="112"/>
                  <a:pt x="23993" y="225"/>
                </a:cubicBezTo>
                <a:cubicBezTo>
                  <a:pt x="19920" y="1032"/>
                  <a:pt x="15815" y="1598"/>
                  <a:pt x="11753" y="2493"/>
                </a:cubicBezTo>
                <a:cubicBezTo>
                  <a:pt x="9724" y="2942"/>
                  <a:pt x="7696" y="3402"/>
                  <a:pt x="5662" y="3834"/>
                </a:cubicBezTo>
                <a:cubicBezTo>
                  <a:pt x="4662" y="4046"/>
                  <a:pt x="3132" y="4069"/>
                  <a:pt x="2245" y="4758"/>
                </a:cubicBezTo>
                <a:cubicBezTo>
                  <a:pt x="0" y="6506"/>
                  <a:pt x="2715" y="9887"/>
                  <a:pt x="4664" y="10404"/>
                </a:cubicBezTo>
                <a:cubicBezTo>
                  <a:pt x="5236" y="10556"/>
                  <a:pt x="5817" y="10615"/>
                  <a:pt x="6403" y="10615"/>
                </a:cubicBezTo>
                <a:cubicBezTo>
                  <a:pt x="7689" y="10615"/>
                  <a:pt x="8998" y="10327"/>
                  <a:pt x="10275" y="10091"/>
                </a:cubicBezTo>
                <a:cubicBezTo>
                  <a:pt x="13133" y="9562"/>
                  <a:pt x="16040" y="9296"/>
                  <a:pt x="18946" y="9296"/>
                </a:cubicBezTo>
                <a:cubicBezTo>
                  <a:pt x="19940" y="9296"/>
                  <a:pt x="20934" y="9327"/>
                  <a:pt x="21927" y="9389"/>
                </a:cubicBezTo>
                <a:cubicBezTo>
                  <a:pt x="22432" y="9421"/>
                  <a:pt x="22916" y="9444"/>
                  <a:pt x="23375" y="9444"/>
                </a:cubicBezTo>
                <a:cubicBezTo>
                  <a:pt x="25741" y="9444"/>
                  <a:pt x="27420" y="8849"/>
                  <a:pt x="27783" y="5910"/>
                </a:cubicBezTo>
                <a:cubicBezTo>
                  <a:pt x="27983" y="4285"/>
                  <a:pt x="29097" y="1127"/>
                  <a:pt x="27055" y="242"/>
                </a:cubicBezTo>
                <a:cubicBezTo>
                  <a:pt x="26644" y="65"/>
                  <a:pt x="26206" y="0"/>
                  <a:pt x="2576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30"/>
          <p:cNvSpPr/>
          <p:nvPr/>
        </p:nvSpPr>
        <p:spPr>
          <a:xfrm>
            <a:off x="8372231" y="697468"/>
            <a:ext cx="940441" cy="1121916"/>
          </a:xfrm>
          <a:custGeom>
            <a:avLst/>
            <a:gdLst/>
            <a:ahLst/>
            <a:cxnLst/>
            <a:rect l="l" t="t" r="r" b="b"/>
            <a:pathLst>
              <a:path w="32337" h="38577" extrusionOk="0">
                <a:moveTo>
                  <a:pt x="15948" y="0"/>
                </a:moveTo>
                <a:cubicBezTo>
                  <a:pt x="15908" y="0"/>
                  <a:pt x="15867" y="10"/>
                  <a:pt x="15826" y="33"/>
                </a:cubicBezTo>
                <a:cubicBezTo>
                  <a:pt x="15643" y="140"/>
                  <a:pt x="15524" y="501"/>
                  <a:pt x="15466" y="693"/>
                </a:cubicBezTo>
                <a:cubicBezTo>
                  <a:pt x="15156" y="1729"/>
                  <a:pt x="15578" y="2876"/>
                  <a:pt x="15825" y="3879"/>
                </a:cubicBezTo>
                <a:cubicBezTo>
                  <a:pt x="16368" y="6086"/>
                  <a:pt x="16128" y="8476"/>
                  <a:pt x="15165" y="10536"/>
                </a:cubicBezTo>
                <a:cubicBezTo>
                  <a:pt x="15115" y="10646"/>
                  <a:pt x="15013" y="10700"/>
                  <a:pt x="14910" y="10700"/>
                </a:cubicBezTo>
                <a:cubicBezTo>
                  <a:pt x="14806" y="10700"/>
                  <a:pt x="14701" y="10644"/>
                  <a:pt x="14648" y="10533"/>
                </a:cubicBezTo>
                <a:cubicBezTo>
                  <a:pt x="13213" y="7504"/>
                  <a:pt x="10960" y="4867"/>
                  <a:pt x="8194" y="2972"/>
                </a:cubicBezTo>
                <a:cubicBezTo>
                  <a:pt x="8142" y="2937"/>
                  <a:pt x="8087" y="2921"/>
                  <a:pt x="8033" y="2921"/>
                </a:cubicBezTo>
                <a:cubicBezTo>
                  <a:pt x="7861" y="2921"/>
                  <a:pt x="7707" y="3081"/>
                  <a:pt x="7756" y="3275"/>
                </a:cubicBezTo>
                <a:cubicBezTo>
                  <a:pt x="8661" y="6931"/>
                  <a:pt x="11143" y="10176"/>
                  <a:pt x="14444" y="11992"/>
                </a:cubicBezTo>
                <a:cubicBezTo>
                  <a:pt x="14565" y="12058"/>
                  <a:pt x="14622" y="12200"/>
                  <a:pt x="14576" y="12329"/>
                </a:cubicBezTo>
                <a:lnTo>
                  <a:pt x="10786" y="23357"/>
                </a:lnTo>
                <a:cubicBezTo>
                  <a:pt x="10742" y="23486"/>
                  <a:pt x="10632" y="23548"/>
                  <a:pt x="10522" y="23548"/>
                </a:cubicBezTo>
                <a:cubicBezTo>
                  <a:pt x="10398" y="23548"/>
                  <a:pt x="10274" y="23469"/>
                  <a:pt x="10243" y="23320"/>
                </a:cubicBezTo>
                <a:cubicBezTo>
                  <a:pt x="9417" y="19242"/>
                  <a:pt x="8345" y="15214"/>
                  <a:pt x="7031" y="11264"/>
                </a:cubicBezTo>
                <a:cubicBezTo>
                  <a:pt x="6989" y="11137"/>
                  <a:pt x="6875" y="11070"/>
                  <a:pt x="6760" y="11070"/>
                </a:cubicBezTo>
                <a:cubicBezTo>
                  <a:pt x="6662" y="11070"/>
                  <a:pt x="6564" y="11118"/>
                  <a:pt x="6509" y="11218"/>
                </a:cubicBezTo>
                <a:cubicBezTo>
                  <a:pt x="4781" y="14429"/>
                  <a:pt x="3120" y="17885"/>
                  <a:pt x="3566" y="21477"/>
                </a:cubicBezTo>
                <a:cubicBezTo>
                  <a:pt x="3881" y="24015"/>
                  <a:pt x="5224" y="26303"/>
                  <a:pt x="6640" y="28433"/>
                </a:cubicBezTo>
                <a:cubicBezTo>
                  <a:pt x="7193" y="29266"/>
                  <a:pt x="7790" y="30206"/>
                  <a:pt x="7610" y="31189"/>
                </a:cubicBezTo>
                <a:cubicBezTo>
                  <a:pt x="7477" y="31922"/>
                  <a:pt x="6937" y="32503"/>
                  <a:pt x="6407" y="33024"/>
                </a:cubicBezTo>
                <a:cubicBezTo>
                  <a:pt x="4517" y="34887"/>
                  <a:pt x="2454" y="36575"/>
                  <a:pt x="249" y="38056"/>
                </a:cubicBezTo>
                <a:cubicBezTo>
                  <a:pt x="1" y="38224"/>
                  <a:pt x="153" y="38577"/>
                  <a:pt x="403" y="38577"/>
                </a:cubicBezTo>
                <a:cubicBezTo>
                  <a:pt x="442" y="38577"/>
                  <a:pt x="484" y="38568"/>
                  <a:pt x="527" y="38548"/>
                </a:cubicBezTo>
                <a:cubicBezTo>
                  <a:pt x="4427" y="36755"/>
                  <a:pt x="7363" y="33015"/>
                  <a:pt x="9361" y="29117"/>
                </a:cubicBezTo>
                <a:cubicBezTo>
                  <a:pt x="10148" y="27582"/>
                  <a:pt x="10902" y="25913"/>
                  <a:pt x="12347" y="24972"/>
                </a:cubicBezTo>
                <a:cubicBezTo>
                  <a:pt x="13655" y="24121"/>
                  <a:pt x="15291" y="24022"/>
                  <a:pt x="16841" y="23874"/>
                </a:cubicBezTo>
                <a:cubicBezTo>
                  <a:pt x="22094" y="23375"/>
                  <a:pt x="27265" y="22046"/>
                  <a:pt x="32107" y="19952"/>
                </a:cubicBezTo>
                <a:cubicBezTo>
                  <a:pt x="32336" y="19854"/>
                  <a:pt x="32331" y="19523"/>
                  <a:pt x="32102" y="19425"/>
                </a:cubicBezTo>
                <a:cubicBezTo>
                  <a:pt x="30424" y="18700"/>
                  <a:pt x="28601" y="18383"/>
                  <a:pt x="26762" y="18383"/>
                </a:cubicBezTo>
                <a:cubicBezTo>
                  <a:pt x="25652" y="18383"/>
                  <a:pt x="24536" y="18499"/>
                  <a:pt x="23441" y="18710"/>
                </a:cubicBezTo>
                <a:cubicBezTo>
                  <a:pt x="22830" y="18826"/>
                  <a:pt x="22227" y="18973"/>
                  <a:pt x="21634" y="19147"/>
                </a:cubicBezTo>
                <a:cubicBezTo>
                  <a:pt x="18265" y="20132"/>
                  <a:pt x="15188" y="21896"/>
                  <a:pt x="12202" y="23752"/>
                </a:cubicBezTo>
                <a:cubicBezTo>
                  <a:pt x="12153" y="23782"/>
                  <a:pt x="12101" y="23796"/>
                  <a:pt x="12052" y="23796"/>
                </a:cubicBezTo>
                <a:cubicBezTo>
                  <a:pt x="11872" y="23796"/>
                  <a:pt x="11718" y="23617"/>
                  <a:pt x="11784" y="23421"/>
                </a:cubicBezTo>
                <a:lnTo>
                  <a:pt x="14282" y="16129"/>
                </a:lnTo>
                <a:cubicBezTo>
                  <a:pt x="14322" y="16015"/>
                  <a:pt x="14428" y="15941"/>
                  <a:pt x="14549" y="15941"/>
                </a:cubicBezTo>
                <a:cubicBezTo>
                  <a:pt x="14551" y="15941"/>
                  <a:pt x="14554" y="15941"/>
                  <a:pt x="14557" y="15941"/>
                </a:cubicBezTo>
                <a:cubicBezTo>
                  <a:pt x="14748" y="15946"/>
                  <a:pt x="14939" y="15948"/>
                  <a:pt x="15130" y="15948"/>
                </a:cubicBezTo>
                <a:cubicBezTo>
                  <a:pt x="20505" y="15948"/>
                  <a:pt x="25863" y="14000"/>
                  <a:pt x="29978" y="10539"/>
                </a:cubicBezTo>
                <a:cubicBezTo>
                  <a:pt x="30129" y="10413"/>
                  <a:pt x="30106" y="10164"/>
                  <a:pt x="29931" y="10073"/>
                </a:cubicBezTo>
                <a:cubicBezTo>
                  <a:pt x="28725" y="9443"/>
                  <a:pt x="27375" y="9163"/>
                  <a:pt x="26006" y="9163"/>
                </a:cubicBezTo>
                <a:cubicBezTo>
                  <a:pt x="24599" y="9163"/>
                  <a:pt x="23172" y="9459"/>
                  <a:pt x="21865" y="9976"/>
                </a:cubicBezTo>
                <a:cubicBezTo>
                  <a:pt x="19607" y="10868"/>
                  <a:pt x="17641" y="12347"/>
                  <a:pt x="15820" y="13969"/>
                </a:cubicBezTo>
                <a:cubicBezTo>
                  <a:pt x="15762" y="14021"/>
                  <a:pt x="15696" y="14044"/>
                  <a:pt x="15632" y="14044"/>
                </a:cubicBezTo>
                <a:cubicBezTo>
                  <a:pt x="15458" y="14044"/>
                  <a:pt x="15299" y="13877"/>
                  <a:pt x="15360" y="13678"/>
                </a:cubicBezTo>
                <a:cubicBezTo>
                  <a:pt x="15817" y="12182"/>
                  <a:pt x="15728" y="10433"/>
                  <a:pt x="16620" y="9132"/>
                </a:cubicBezTo>
                <a:cubicBezTo>
                  <a:pt x="17340" y="8083"/>
                  <a:pt x="18564" y="7522"/>
                  <a:pt x="19705" y="6964"/>
                </a:cubicBezTo>
                <a:cubicBezTo>
                  <a:pt x="22750" y="5473"/>
                  <a:pt x="25634" y="3650"/>
                  <a:pt x="28285" y="1536"/>
                </a:cubicBezTo>
                <a:cubicBezTo>
                  <a:pt x="28493" y="1368"/>
                  <a:pt x="28370" y="1027"/>
                  <a:pt x="28111" y="1027"/>
                </a:cubicBezTo>
                <a:cubicBezTo>
                  <a:pt x="28104" y="1027"/>
                  <a:pt x="28097" y="1028"/>
                  <a:pt x="28090" y="1028"/>
                </a:cubicBezTo>
                <a:cubicBezTo>
                  <a:pt x="26134" y="1161"/>
                  <a:pt x="24231" y="1863"/>
                  <a:pt x="22518" y="2830"/>
                </a:cubicBezTo>
                <a:cubicBezTo>
                  <a:pt x="20736" y="3836"/>
                  <a:pt x="19132" y="5121"/>
                  <a:pt x="17558" y="6430"/>
                </a:cubicBezTo>
                <a:cubicBezTo>
                  <a:pt x="17503" y="6476"/>
                  <a:pt x="17440" y="6496"/>
                  <a:pt x="17379" y="6496"/>
                </a:cubicBezTo>
                <a:cubicBezTo>
                  <a:pt x="17232" y="6496"/>
                  <a:pt x="17094" y="6379"/>
                  <a:pt x="17095" y="6209"/>
                </a:cubicBezTo>
                <a:cubicBezTo>
                  <a:pt x="17105" y="4674"/>
                  <a:pt x="17015" y="3141"/>
                  <a:pt x="16830" y="1617"/>
                </a:cubicBezTo>
                <a:cubicBezTo>
                  <a:pt x="16772" y="1154"/>
                  <a:pt x="16677" y="636"/>
                  <a:pt x="16365" y="271"/>
                </a:cubicBezTo>
                <a:cubicBezTo>
                  <a:pt x="16266" y="155"/>
                  <a:pt x="16108" y="0"/>
                  <a:pt x="1594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/>
          <p:nvPr/>
        </p:nvSpPr>
        <p:spPr>
          <a:xfrm>
            <a:off x="-404620" y="4096209"/>
            <a:ext cx="2074222" cy="1829842"/>
          </a:xfrm>
          <a:custGeom>
            <a:avLst/>
            <a:gdLst/>
            <a:ahLst/>
            <a:cxnLst/>
            <a:rect l="l" t="t" r="r" b="b"/>
            <a:pathLst>
              <a:path w="71322" h="62919" extrusionOk="0">
                <a:moveTo>
                  <a:pt x="16685" y="0"/>
                </a:moveTo>
                <a:cubicBezTo>
                  <a:pt x="16197" y="0"/>
                  <a:pt x="15687" y="53"/>
                  <a:pt x="15152" y="167"/>
                </a:cubicBezTo>
                <a:cubicBezTo>
                  <a:pt x="10412" y="1173"/>
                  <a:pt x="5961" y="5086"/>
                  <a:pt x="3530" y="9136"/>
                </a:cubicBezTo>
                <a:cubicBezTo>
                  <a:pt x="204" y="14679"/>
                  <a:pt x="1" y="20990"/>
                  <a:pt x="2262" y="26895"/>
                </a:cubicBezTo>
                <a:cubicBezTo>
                  <a:pt x="3211" y="29374"/>
                  <a:pt x="4398" y="31787"/>
                  <a:pt x="5432" y="33979"/>
                </a:cubicBezTo>
                <a:cubicBezTo>
                  <a:pt x="8972" y="41473"/>
                  <a:pt x="13629" y="48862"/>
                  <a:pt x="19635" y="54634"/>
                </a:cubicBezTo>
                <a:cubicBezTo>
                  <a:pt x="23408" y="58263"/>
                  <a:pt x="28155" y="61439"/>
                  <a:pt x="33356" y="62516"/>
                </a:cubicBezTo>
                <a:cubicBezTo>
                  <a:pt x="34683" y="62791"/>
                  <a:pt x="35993" y="62919"/>
                  <a:pt x="37283" y="62919"/>
                </a:cubicBezTo>
                <a:cubicBezTo>
                  <a:pt x="46163" y="62919"/>
                  <a:pt x="54129" y="56877"/>
                  <a:pt x="60594" y="51159"/>
                </a:cubicBezTo>
                <a:cubicBezTo>
                  <a:pt x="64227" y="47947"/>
                  <a:pt x="67968" y="44398"/>
                  <a:pt x="69662" y="39734"/>
                </a:cubicBezTo>
                <a:cubicBezTo>
                  <a:pt x="71321" y="35167"/>
                  <a:pt x="69740" y="30567"/>
                  <a:pt x="65415" y="28343"/>
                </a:cubicBezTo>
                <a:cubicBezTo>
                  <a:pt x="61894" y="26531"/>
                  <a:pt x="57189" y="25995"/>
                  <a:pt x="55147" y="22152"/>
                </a:cubicBezTo>
                <a:cubicBezTo>
                  <a:pt x="53484" y="19018"/>
                  <a:pt x="54008" y="16187"/>
                  <a:pt x="51211" y="13582"/>
                </a:cubicBezTo>
                <a:cubicBezTo>
                  <a:pt x="43690" y="7339"/>
                  <a:pt x="33763" y="13442"/>
                  <a:pt x="26401" y="6209"/>
                </a:cubicBezTo>
                <a:cubicBezTo>
                  <a:pt x="23352" y="3715"/>
                  <a:pt x="20783" y="0"/>
                  <a:pt x="1668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7"/>
          <p:cNvSpPr/>
          <p:nvPr/>
        </p:nvSpPr>
        <p:spPr>
          <a:xfrm rot="1854784">
            <a:off x="8575400" y="3912681"/>
            <a:ext cx="728858" cy="1290209"/>
          </a:xfrm>
          <a:custGeom>
            <a:avLst/>
            <a:gdLst/>
            <a:ahLst/>
            <a:cxnLst/>
            <a:rect l="l" t="t" r="r" b="b"/>
            <a:pathLst>
              <a:path w="25063" h="44366" extrusionOk="0">
                <a:moveTo>
                  <a:pt x="7380" y="2738"/>
                </a:moveTo>
                <a:lnTo>
                  <a:pt x="7380" y="2738"/>
                </a:lnTo>
                <a:cubicBezTo>
                  <a:pt x="8131" y="3958"/>
                  <a:pt x="8874" y="5182"/>
                  <a:pt x="9556" y="6436"/>
                </a:cubicBezTo>
                <a:cubicBezTo>
                  <a:pt x="10266" y="7737"/>
                  <a:pt x="10706" y="8999"/>
                  <a:pt x="10679" y="10496"/>
                </a:cubicBezTo>
                <a:cubicBezTo>
                  <a:pt x="10656" y="11725"/>
                  <a:pt x="10368" y="12934"/>
                  <a:pt x="10381" y="14168"/>
                </a:cubicBezTo>
                <a:cubicBezTo>
                  <a:pt x="10405" y="16122"/>
                  <a:pt x="11155" y="18001"/>
                  <a:pt x="11642" y="19874"/>
                </a:cubicBezTo>
                <a:cubicBezTo>
                  <a:pt x="11916" y="20920"/>
                  <a:pt x="12205" y="21966"/>
                  <a:pt x="12444" y="23016"/>
                </a:cubicBezTo>
                <a:cubicBezTo>
                  <a:pt x="12551" y="23487"/>
                  <a:pt x="12632" y="23964"/>
                  <a:pt x="12714" y="24438"/>
                </a:cubicBezTo>
                <a:cubicBezTo>
                  <a:pt x="10780" y="21416"/>
                  <a:pt x="9275" y="17992"/>
                  <a:pt x="8569" y="14458"/>
                </a:cubicBezTo>
                <a:cubicBezTo>
                  <a:pt x="8132" y="12631"/>
                  <a:pt x="7825" y="10759"/>
                  <a:pt x="7720" y="8884"/>
                </a:cubicBezTo>
                <a:cubicBezTo>
                  <a:pt x="7604" y="6814"/>
                  <a:pt x="7736" y="4760"/>
                  <a:pt x="7380" y="2738"/>
                </a:cubicBezTo>
                <a:close/>
                <a:moveTo>
                  <a:pt x="6339" y="1052"/>
                </a:moveTo>
                <a:cubicBezTo>
                  <a:pt x="6362" y="1283"/>
                  <a:pt x="6511" y="1460"/>
                  <a:pt x="6579" y="1676"/>
                </a:cubicBezTo>
                <a:cubicBezTo>
                  <a:pt x="7350" y="4097"/>
                  <a:pt x="7059" y="6537"/>
                  <a:pt x="7203" y="9025"/>
                </a:cubicBezTo>
                <a:cubicBezTo>
                  <a:pt x="7319" y="11083"/>
                  <a:pt x="7677" y="13129"/>
                  <a:pt x="8180" y="15125"/>
                </a:cubicBezTo>
                <a:cubicBezTo>
                  <a:pt x="9011" y="18413"/>
                  <a:pt x="10261" y="21679"/>
                  <a:pt x="12156" y="24510"/>
                </a:cubicBezTo>
                <a:cubicBezTo>
                  <a:pt x="9595" y="22111"/>
                  <a:pt x="7790" y="18727"/>
                  <a:pt x="6763" y="15471"/>
                </a:cubicBezTo>
                <a:cubicBezTo>
                  <a:pt x="5566" y="11676"/>
                  <a:pt x="5840" y="7614"/>
                  <a:pt x="6141" y="3705"/>
                </a:cubicBezTo>
                <a:cubicBezTo>
                  <a:pt x="6208" y="2821"/>
                  <a:pt x="6277" y="1936"/>
                  <a:pt x="6339" y="1052"/>
                </a:cubicBezTo>
                <a:close/>
                <a:moveTo>
                  <a:pt x="20782" y="11365"/>
                </a:moveTo>
                <a:cubicBezTo>
                  <a:pt x="21088" y="11787"/>
                  <a:pt x="21211" y="12322"/>
                  <a:pt x="21345" y="12815"/>
                </a:cubicBezTo>
                <a:cubicBezTo>
                  <a:pt x="21490" y="13347"/>
                  <a:pt x="21690" y="13860"/>
                  <a:pt x="21898" y="14373"/>
                </a:cubicBezTo>
                <a:cubicBezTo>
                  <a:pt x="22232" y="15199"/>
                  <a:pt x="22572" y="16024"/>
                  <a:pt x="22895" y="16855"/>
                </a:cubicBezTo>
                <a:cubicBezTo>
                  <a:pt x="22971" y="17053"/>
                  <a:pt x="23047" y="17254"/>
                  <a:pt x="23120" y="17452"/>
                </a:cubicBezTo>
                <a:cubicBezTo>
                  <a:pt x="23929" y="19630"/>
                  <a:pt x="24549" y="21936"/>
                  <a:pt x="24371" y="24253"/>
                </a:cubicBezTo>
                <a:cubicBezTo>
                  <a:pt x="24132" y="27369"/>
                  <a:pt x="22479" y="30221"/>
                  <a:pt x="22048" y="33317"/>
                </a:cubicBezTo>
                <a:cubicBezTo>
                  <a:pt x="21237" y="30580"/>
                  <a:pt x="20878" y="27706"/>
                  <a:pt x="20993" y="24854"/>
                </a:cubicBezTo>
                <a:cubicBezTo>
                  <a:pt x="21088" y="22515"/>
                  <a:pt x="21497" y="20198"/>
                  <a:pt x="21621" y="17861"/>
                </a:cubicBezTo>
                <a:cubicBezTo>
                  <a:pt x="21677" y="16844"/>
                  <a:pt x="21695" y="15819"/>
                  <a:pt x="21571" y="14803"/>
                </a:cubicBezTo>
                <a:cubicBezTo>
                  <a:pt x="21507" y="14291"/>
                  <a:pt x="21409" y="13780"/>
                  <a:pt x="21256" y="13284"/>
                </a:cubicBezTo>
                <a:cubicBezTo>
                  <a:pt x="21111" y="12798"/>
                  <a:pt x="21024" y="12455"/>
                  <a:pt x="20911" y="11962"/>
                </a:cubicBezTo>
                <a:cubicBezTo>
                  <a:pt x="20875" y="11798"/>
                  <a:pt x="20698" y="11510"/>
                  <a:pt x="20782" y="11365"/>
                </a:cubicBezTo>
                <a:close/>
                <a:moveTo>
                  <a:pt x="20415" y="12011"/>
                </a:moveTo>
                <a:lnTo>
                  <a:pt x="20415" y="12011"/>
                </a:lnTo>
                <a:cubicBezTo>
                  <a:pt x="22081" y="16729"/>
                  <a:pt x="20270" y="21861"/>
                  <a:pt x="20438" y="26750"/>
                </a:cubicBezTo>
                <a:cubicBezTo>
                  <a:pt x="20532" y="29403"/>
                  <a:pt x="21062" y="31948"/>
                  <a:pt x="21808" y="34486"/>
                </a:cubicBezTo>
                <a:cubicBezTo>
                  <a:pt x="21841" y="34600"/>
                  <a:pt x="21875" y="34715"/>
                  <a:pt x="21909" y="34830"/>
                </a:cubicBezTo>
                <a:cubicBezTo>
                  <a:pt x="19548" y="31946"/>
                  <a:pt x="18463" y="27970"/>
                  <a:pt x="17843" y="24371"/>
                </a:cubicBezTo>
                <a:cubicBezTo>
                  <a:pt x="17406" y="21820"/>
                  <a:pt x="18452" y="19513"/>
                  <a:pt x="19144" y="17117"/>
                </a:cubicBezTo>
                <a:cubicBezTo>
                  <a:pt x="19633" y="15431"/>
                  <a:pt x="20050" y="13728"/>
                  <a:pt x="20415" y="12011"/>
                </a:cubicBezTo>
                <a:close/>
                <a:moveTo>
                  <a:pt x="3621" y="26754"/>
                </a:moveTo>
                <a:cubicBezTo>
                  <a:pt x="4423" y="27606"/>
                  <a:pt x="5241" y="28444"/>
                  <a:pt x="6065" y="29272"/>
                </a:cubicBezTo>
                <a:cubicBezTo>
                  <a:pt x="8134" y="31346"/>
                  <a:pt x="10179" y="33555"/>
                  <a:pt x="12389" y="35481"/>
                </a:cubicBezTo>
                <a:cubicBezTo>
                  <a:pt x="13488" y="36438"/>
                  <a:pt x="14657" y="36695"/>
                  <a:pt x="15892" y="37387"/>
                </a:cubicBezTo>
                <a:cubicBezTo>
                  <a:pt x="15950" y="37417"/>
                  <a:pt x="16000" y="37456"/>
                  <a:pt x="16056" y="37489"/>
                </a:cubicBezTo>
                <a:cubicBezTo>
                  <a:pt x="14914" y="37204"/>
                  <a:pt x="13742" y="37078"/>
                  <a:pt x="12552" y="36868"/>
                </a:cubicBezTo>
                <a:cubicBezTo>
                  <a:pt x="9849" y="36397"/>
                  <a:pt x="7996" y="35183"/>
                  <a:pt x="6607" y="32822"/>
                </a:cubicBezTo>
                <a:cubicBezTo>
                  <a:pt x="5611" y="31130"/>
                  <a:pt x="4959" y="29264"/>
                  <a:pt x="4048" y="27529"/>
                </a:cubicBezTo>
                <a:cubicBezTo>
                  <a:pt x="3912" y="27268"/>
                  <a:pt x="3768" y="27009"/>
                  <a:pt x="3621" y="26754"/>
                </a:cubicBezTo>
                <a:close/>
                <a:moveTo>
                  <a:pt x="1544" y="23679"/>
                </a:moveTo>
                <a:cubicBezTo>
                  <a:pt x="4634" y="25852"/>
                  <a:pt x="7704" y="28047"/>
                  <a:pt x="10656" y="30401"/>
                </a:cubicBezTo>
                <a:cubicBezTo>
                  <a:pt x="13439" y="32622"/>
                  <a:pt x="16166" y="34672"/>
                  <a:pt x="17489" y="37953"/>
                </a:cubicBezTo>
                <a:cubicBezTo>
                  <a:pt x="17450" y="37937"/>
                  <a:pt x="17414" y="37919"/>
                  <a:pt x="17375" y="37904"/>
                </a:cubicBezTo>
                <a:cubicBezTo>
                  <a:pt x="17339" y="37873"/>
                  <a:pt x="17303" y="37845"/>
                  <a:pt x="17268" y="37818"/>
                </a:cubicBezTo>
                <a:cubicBezTo>
                  <a:pt x="16247" y="37006"/>
                  <a:pt x="15064" y="36783"/>
                  <a:pt x="13961" y="36116"/>
                </a:cubicBezTo>
                <a:cubicBezTo>
                  <a:pt x="12945" y="35502"/>
                  <a:pt x="12135" y="34591"/>
                  <a:pt x="11296" y="33764"/>
                </a:cubicBezTo>
                <a:cubicBezTo>
                  <a:pt x="8055" y="30568"/>
                  <a:pt x="4702" y="27448"/>
                  <a:pt x="1763" y="23965"/>
                </a:cubicBezTo>
                <a:cubicBezTo>
                  <a:pt x="1691" y="23870"/>
                  <a:pt x="1618" y="23774"/>
                  <a:pt x="1544" y="23679"/>
                </a:cubicBezTo>
                <a:close/>
                <a:moveTo>
                  <a:pt x="6201" y="1"/>
                </a:moveTo>
                <a:cubicBezTo>
                  <a:pt x="6056" y="1"/>
                  <a:pt x="5880" y="91"/>
                  <a:pt x="5872" y="211"/>
                </a:cubicBezTo>
                <a:cubicBezTo>
                  <a:pt x="5589" y="5408"/>
                  <a:pt x="4676" y="11036"/>
                  <a:pt x="6403" y="16074"/>
                </a:cubicBezTo>
                <a:cubicBezTo>
                  <a:pt x="7689" y="19832"/>
                  <a:pt x="9937" y="23684"/>
                  <a:pt x="13235" y="26004"/>
                </a:cubicBezTo>
                <a:cubicBezTo>
                  <a:pt x="14509" y="29550"/>
                  <a:pt x="16586" y="32730"/>
                  <a:pt x="18722" y="35806"/>
                </a:cubicBezTo>
                <a:cubicBezTo>
                  <a:pt x="19798" y="37361"/>
                  <a:pt x="20903" y="38899"/>
                  <a:pt x="21955" y="40470"/>
                </a:cubicBezTo>
                <a:cubicBezTo>
                  <a:pt x="22088" y="40670"/>
                  <a:pt x="22659" y="41270"/>
                  <a:pt x="22407" y="41516"/>
                </a:cubicBezTo>
                <a:cubicBezTo>
                  <a:pt x="22366" y="41555"/>
                  <a:pt x="22306" y="41571"/>
                  <a:pt x="22235" y="41571"/>
                </a:cubicBezTo>
                <a:cubicBezTo>
                  <a:pt x="21945" y="41571"/>
                  <a:pt x="21463" y="41306"/>
                  <a:pt x="21291" y="41226"/>
                </a:cubicBezTo>
                <a:cubicBezTo>
                  <a:pt x="20500" y="40865"/>
                  <a:pt x="19789" y="40338"/>
                  <a:pt x="19214" y="39685"/>
                </a:cubicBezTo>
                <a:cubicBezTo>
                  <a:pt x="19168" y="39634"/>
                  <a:pt x="19124" y="39582"/>
                  <a:pt x="19078" y="39526"/>
                </a:cubicBezTo>
                <a:cubicBezTo>
                  <a:pt x="18187" y="38438"/>
                  <a:pt x="17696" y="37083"/>
                  <a:pt x="16962" y="35885"/>
                </a:cubicBezTo>
                <a:cubicBezTo>
                  <a:pt x="15779" y="33957"/>
                  <a:pt x="14002" y="32483"/>
                  <a:pt x="12235" y="31074"/>
                </a:cubicBezTo>
                <a:cubicBezTo>
                  <a:pt x="8523" y="28120"/>
                  <a:pt x="4706" y="25299"/>
                  <a:pt x="791" y="22622"/>
                </a:cubicBezTo>
                <a:cubicBezTo>
                  <a:pt x="642" y="22518"/>
                  <a:pt x="440" y="22424"/>
                  <a:pt x="268" y="22424"/>
                </a:cubicBezTo>
                <a:cubicBezTo>
                  <a:pt x="160" y="22424"/>
                  <a:pt x="64" y="22460"/>
                  <a:pt x="1" y="22555"/>
                </a:cubicBezTo>
                <a:cubicBezTo>
                  <a:pt x="1410" y="24266"/>
                  <a:pt x="2744" y="26058"/>
                  <a:pt x="3745" y="28038"/>
                </a:cubicBezTo>
                <a:cubicBezTo>
                  <a:pt x="4441" y="29415"/>
                  <a:pt x="4971" y="30869"/>
                  <a:pt x="5684" y="32236"/>
                </a:cubicBezTo>
                <a:cubicBezTo>
                  <a:pt x="6399" y="33602"/>
                  <a:pt x="7329" y="34903"/>
                  <a:pt x="8628" y="35733"/>
                </a:cubicBezTo>
                <a:cubicBezTo>
                  <a:pt x="10387" y="36859"/>
                  <a:pt x="12577" y="36985"/>
                  <a:pt x="14622" y="37404"/>
                </a:cubicBezTo>
                <a:cubicBezTo>
                  <a:pt x="15337" y="37548"/>
                  <a:pt x="16054" y="37736"/>
                  <a:pt x="16702" y="38075"/>
                </a:cubicBezTo>
                <a:cubicBezTo>
                  <a:pt x="17391" y="38435"/>
                  <a:pt x="17980" y="38952"/>
                  <a:pt x="18527" y="39498"/>
                </a:cubicBezTo>
                <a:cubicBezTo>
                  <a:pt x="19077" y="40050"/>
                  <a:pt x="19638" y="40534"/>
                  <a:pt x="20278" y="40989"/>
                </a:cubicBezTo>
                <a:cubicBezTo>
                  <a:pt x="20661" y="41261"/>
                  <a:pt x="21067" y="41511"/>
                  <a:pt x="21513" y="41666"/>
                </a:cubicBezTo>
                <a:cubicBezTo>
                  <a:pt x="21742" y="41745"/>
                  <a:pt x="21981" y="41791"/>
                  <a:pt x="22225" y="41802"/>
                </a:cubicBezTo>
                <a:cubicBezTo>
                  <a:pt x="22250" y="41804"/>
                  <a:pt x="22274" y="41804"/>
                  <a:pt x="22297" y="41804"/>
                </a:cubicBezTo>
                <a:cubicBezTo>
                  <a:pt x="22417" y="41804"/>
                  <a:pt x="22517" y="41788"/>
                  <a:pt x="22609" y="41788"/>
                </a:cubicBezTo>
                <a:cubicBezTo>
                  <a:pt x="22733" y="41788"/>
                  <a:pt x="22842" y="41819"/>
                  <a:pt x="22963" y="41964"/>
                </a:cubicBezTo>
                <a:cubicBezTo>
                  <a:pt x="23132" y="42166"/>
                  <a:pt x="23230" y="42432"/>
                  <a:pt x="23366" y="42657"/>
                </a:cubicBezTo>
                <a:cubicBezTo>
                  <a:pt x="23623" y="43075"/>
                  <a:pt x="23906" y="43503"/>
                  <a:pt x="24105" y="43951"/>
                </a:cubicBezTo>
                <a:cubicBezTo>
                  <a:pt x="24181" y="44098"/>
                  <a:pt x="24263" y="44255"/>
                  <a:pt x="24410" y="44334"/>
                </a:cubicBezTo>
                <a:cubicBezTo>
                  <a:pt x="24452" y="44355"/>
                  <a:pt x="24500" y="44366"/>
                  <a:pt x="24548" y="44366"/>
                </a:cubicBezTo>
                <a:cubicBezTo>
                  <a:pt x="24670" y="44366"/>
                  <a:pt x="24791" y="44300"/>
                  <a:pt x="24806" y="44183"/>
                </a:cubicBezTo>
                <a:cubicBezTo>
                  <a:pt x="24819" y="44098"/>
                  <a:pt x="24773" y="44018"/>
                  <a:pt x="24729" y="43944"/>
                </a:cubicBezTo>
                <a:cubicBezTo>
                  <a:pt x="24297" y="43210"/>
                  <a:pt x="23863" y="42478"/>
                  <a:pt x="23413" y="41753"/>
                </a:cubicBezTo>
                <a:cubicBezTo>
                  <a:pt x="23379" y="41699"/>
                  <a:pt x="23343" y="41644"/>
                  <a:pt x="23328" y="41580"/>
                </a:cubicBezTo>
                <a:cubicBezTo>
                  <a:pt x="23327" y="41581"/>
                  <a:pt x="23326" y="41582"/>
                  <a:pt x="23325" y="41582"/>
                </a:cubicBezTo>
                <a:cubicBezTo>
                  <a:pt x="23322" y="41582"/>
                  <a:pt x="23322" y="41578"/>
                  <a:pt x="23322" y="41573"/>
                </a:cubicBezTo>
                <a:cubicBezTo>
                  <a:pt x="23281" y="41396"/>
                  <a:pt x="23385" y="41123"/>
                  <a:pt x="23405" y="40948"/>
                </a:cubicBezTo>
                <a:cubicBezTo>
                  <a:pt x="23439" y="40662"/>
                  <a:pt x="23461" y="40375"/>
                  <a:pt x="23464" y="40087"/>
                </a:cubicBezTo>
                <a:cubicBezTo>
                  <a:pt x="23472" y="39531"/>
                  <a:pt x="23426" y="38975"/>
                  <a:pt x="23345" y="38423"/>
                </a:cubicBezTo>
                <a:cubicBezTo>
                  <a:pt x="23263" y="37868"/>
                  <a:pt x="23143" y="37319"/>
                  <a:pt x="23009" y="36775"/>
                </a:cubicBezTo>
                <a:cubicBezTo>
                  <a:pt x="22881" y="36268"/>
                  <a:pt x="22649" y="35733"/>
                  <a:pt x="22580" y="35217"/>
                </a:cubicBezTo>
                <a:cubicBezTo>
                  <a:pt x="22053" y="31182"/>
                  <a:pt x="24835" y="27672"/>
                  <a:pt x="24950" y="23672"/>
                </a:cubicBezTo>
                <a:cubicBezTo>
                  <a:pt x="25063" y="19745"/>
                  <a:pt x="23333" y="16006"/>
                  <a:pt x="21844" y="12466"/>
                </a:cubicBezTo>
                <a:cubicBezTo>
                  <a:pt x="21492" y="11627"/>
                  <a:pt x="21144" y="10789"/>
                  <a:pt x="20821" y="9938"/>
                </a:cubicBezTo>
                <a:cubicBezTo>
                  <a:pt x="20802" y="9886"/>
                  <a:pt x="20740" y="9865"/>
                  <a:pt x="20666" y="9865"/>
                </a:cubicBezTo>
                <a:cubicBezTo>
                  <a:pt x="20519" y="9865"/>
                  <a:pt x="20322" y="9949"/>
                  <a:pt x="20306" y="10044"/>
                </a:cubicBezTo>
                <a:cubicBezTo>
                  <a:pt x="19818" y="12663"/>
                  <a:pt x="19206" y="15274"/>
                  <a:pt x="18440" y="17825"/>
                </a:cubicBezTo>
                <a:cubicBezTo>
                  <a:pt x="17774" y="20053"/>
                  <a:pt x="16918" y="22142"/>
                  <a:pt x="17326" y="24504"/>
                </a:cubicBezTo>
                <a:cubicBezTo>
                  <a:pt x="18011" y="28487"/>
                  <a:pt x="19247" y="32894"/>
                  <a:pt x="22158" y="35838"/>
                </a:cubicBezTo>
                <a:cubicBezTo>
                  <a:pt x="22171" y="35854"/>
                  <a:pt x="22191" y="35864"/>
                  <a:pt x="22217" y="35870"/>
                </a:cubicBezTo>
                <a:cubicBezTo>
                  <a:pt x="22692" y="37530"/>
                  <a:pt x="23093" y="39256"/>
                  <a:pt x="22899" y="40956"/>
                </a:cubicBezTo>
                <a:cubicBezTo>
                  <a:pt x="19690" y="36049"/>
                  <a:pt x="15740" y="31368"/>
                  <a:pt x="13760" y="25888"/>
                </a:cubicBezTo>
                <a:cubicBezTo>
                  <a:pt x="13767" y="25865"/>
                  <a:pt x="13763" y="25844"/>
                  <a:pt x="13752" y="25821"/>
                </a:cubicBezTo>
                <a:cubicBezTo>
                  <a:pt x="13171" y="23807"/>
                  <a:pt x="12693" y="21763"/>
                  <a:pt x="12164" y="19734"/>
                </a:cubicBezTo>
                <a:cubicBezTo>
                  <a:pt x="11484" y="17122"/>
                  <a:pt x="10757" y="14865"/>
                  <a:pt x="11055" y="12116"/>
                </a:cubicBezTo>
                <a:cubicBezTo>
                  <a:pt x="11278" y="10030"/>
                  <a:pt x="11179" y="8375"/>
                  <a:pt x="10181" y="6480"/>
                </a:cubicBezTo>
                <a:cubicBezTo>
                  <a:pt x="9021" y="4281"/>
                  <a:pt x="7651" y="2207"/>
                  <a:pt x="6372" y="78"/>
                </a:cubicBezTo>
                <a:cubicBezTo>
                  <a:pt x="6340" y="24"/>
                  <a:pt x="6274" y="1"/>
                  <a:pt x="620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408256" y="362778"/>
            <a:ext cx="84342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7"/>
          <p:cNvSpPr/>
          <p:nvPr/>
        </p:nvSpPr>
        <p:spPr>
          <a:xfrm>
            <a:off x="408256" y="1236270"/>
            <a:ext cx="8434200" cy="37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7"/>
          <p:cNvSpPr/>
          <p:nvPr/>
        </p:nvSpPr>
        <p:spPr>
          <a:xfrm>
            <a:off x="2574199" y="-823051"/>
            <a:ext cx="3664087" cy="1740045"/>
          </a:xfrm>
          <a:custGeom>
            <a:avLst/>
            <a:gdLst/>
            <a:ahLst/>
            <a:cxnLst/>
            <a:rect l="l" t="t" r="r" b="b"/>
            <a:pathLst>
              <a:path w="62709" h="29780" extrusionOk="0">
                <a:moveTo>
                  <a:pt x="16598" y="0"/>
                </a:moveTo>
                <a:cubicBezTo>
                  <a:pt x="14140" y="0"/>
                  <a:pt x="11481" y="678"/>
                  <a:pt x="9741" y="1749"/>
                </a:cubicBezTo>
                <a:cubicBezTo>
                  <a:pt x="7613" y="3059"/>
                  <a:pt x="6154" y="4358"/>
                  <a:pt x="5200" y="6739"/>
                </a:cubicBezTo>
                <a:cubicBezTo>
                  <a:pt x="4796" y="7749"/>
                  <a:pt x="4491" y="8799"/>
                  <a:pt x="4149" y="9833"/>
                </a:cubicBezTo>
                <a:cubicBezTo>
                  <a:pt x="3936" y="10478"/>
                  <a:pt x="3711" y="11116"/>
                  <a:pt x="3444" y="11738"/>
                </a:cubicBezTo>
                <a:cubicBezTo>
                  <a:pt x="2806" y="13201"/>
                  <a:pt x="1924" y="14548"/>
                  <a:pt x="1287" y="16013"/>
                </a:cubicBezTo>
                <a:cubicBezTo>
                  <a:pt x="1" y="18971"/>
                  <a:pt x="318" y="23137"/>
                  <a:pt x="4206" y="23823"/>
                </a:cubicBezTo>
                <a:cubicBezTo>
                  <a:pt x="4657" y="23903"/>
                  <a:pt x="5136" y="23934"/>
                  <a:pt x="5629" y="23934"/>
                </a:cubicBezTo>
                <a:cubicBezTo>
                  <a:pt x="7212" y="23934"/>
                  <a:pt x="8951" y="23607"/>
                  <a:pt x="10415" y="23465"/>
                </a:cubicBezTo>
                <a:cubicBezTo>
                  <a:pt x="12591" y="23255"/>
                  <a:pt x="14768" y="23003"/>
                  <a:pt x="16956" y="22951"/>
                </a:cubicBezTo>
                <a:cubicBezTo>
                  <a:pt x="19811" y="22951"/>
                  <a:pt x="22642" y="23077"/>
                  <a:pt x="25203" y="24383"/>
                </a:cubicBezTo>
                <a:cubicBezTo>
                  <a:pt x="27971" y="25797"/>
                  <a:pt x="30741" y="27211"/>
                  <a:pt x="33508" y="28624"/>
                </a:cubicBezTo>
                <a:cubicBezTo>
                  <a:pt x="34621" y="29191"/>
                  <a:pt x="35783" y="29772"/>
                  <a:pt x="37032" y="29780"/>
                </a:cubicBezTo>
                <a:cubicBezTo>
                  <a:pt x="37042" y="29780"/>
                  <a:pt x="37052" y="29780"/>
                  <a:pt x="37062" y="29780"/>
                </a:cubicBezTo>
                <a:cubicBezTo>
                  <a:pt x="39431" y="29780"/>
                  <a:pt x="39460" y="27869"/>
                  <a:pt x="40666" y="26423"/>
                </a:cubicBezTo>
                <a:cubicBezTo>
                  <a:pt x="43271" y="23299"/>
                  <a:pt x="48241" y="23101"/>
                  <a:pt x="51992" y="22864"/>
                </a:cubicBezTo>
                <a:cubicBezTo>
                  <a:pt x="54734" y="22691"/>
                  <a:pt x="57971" y="23043"/>
                  <a:pt x="60552" y="21959"/>
                </a:cubicBezTo>
                <a:cubicBezTo>
                  <a:pt x="61195" y="21689"/>
                  <a:pt x="61823" y="21270"/>
                  <a:pt x="62107" y="20632"/>
                </a:cubicBezTo>
                <a:cubicBezTo>
                  <a:pt x="62709" y="19276"/>
                  <a:pt x="61828" y="17016"/>
                  <a:pt x="61048" y="15886"/>
                </a:cubicBezTo>
                <a:cubicBezTo>
                  <a:pt x="60328" y="14846"/>
                  <a:pt x="59202" y="14137"/>
                  <a:pt x="58011" y="13717"/>
                </a:cubicBezTo>
                <a:cubicBezTo>
                  <a:pt x="56316" y="13120"/>
                  <a:pt x="54531" y="13008"/>
                  <a:pt x="52750" y="13008"/>
                </a:cubicBezTo>
                <a:cubicBezTo>
                  <a:pt x="52138" y="13008"/>
                  <a:pt x="51526" y="13021"/>
                  <a:pt x="50918" y="13033"/>
                </a:cubicBezTo>
                <a:cubicBezTo>
                  <a:pt x="50416" y="13042"/>
                  <a:pt x="49878" y="13091"/>
                  <a:pt x="49346" y="13091"/>
                </a:cubicBezTo>
                <a:cubicBezTo>
                  <a:pt x="48594" y="13091"/>
                  <a:pt x="47854" y="12993"/>
                  <a:pt x="47243" y="12550"/>
                </a:cubicBezTo>
                <a:cubicBezTo>
                  <a:pt x="46258" y="11838"/>
                  <a:pt x="45602" y="10756"/>
                  <a:pt x="44449" y="10336"/>
                </a:cubicBezTo>
                <a:cubicBezTo>
                  <a:pt x="43493" y="9984"/>
                  <a:pt x="42477" y="9819"/>
                  <a:pt x="41459" y="9819"/>
                </a:cubicBezTo>
                <a:cubicBezTo>
                  <a:pt x="40590" y="9819"/>
                  <a:pt x="39719" y="9940"/>
                  <a:pt x="38884" y="10169"/>
                </a:cubicBezTo>
                <a:cubicBezTo>
                  <a:pt x="36981" y="10691"/>
                  <a:pt x="35154" y="12295"/>
                  <a:pt x="33178" y="12295"/>
                </a:cubicBezTo>
                <a:cubicBezTo>
                  <a:pt x="32719" y="12295"/>
                  <a:pt x="32252" y="12208"/>
                  <a:pt x="31774" y="12002"/>
                </a:cubicBezTo>
                <a:cubicBezTo>
                  <a:pt x="29920" y="11203"/>
                  <a:pt x="28835" y="9187"/>
                  <a:pt x="27725" y="7616"/>
                </a:cubicBezTo>
                <a:cubicBezTo>
                  <a:pt x="26378" y="5708"/>
                  <a:pt x="24788" y="3972"/>
                  <a:pt x="23002" y="2463"/>
                </a:cubicBezTo>
                <a:cubicBezTo>
                  <a:pt x="22161" y="1754"/>
                  <a:pt x="21269" y="1092"/>
                  <a:pt x="20261" y="653"/>
                </a:cubicBezTo>
                <a:cubicBezTo>
                  <a:pt x="19222" y="202"/>
                  <a:pt x="17940" y="0"/>
                  <a:pt x="1659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7"/>
          <p:cNvSpPr/>
          <p:nvPr/>
        </p:nvSpPr>
        <p:spPr>
          <a:xfrm>
            <a:off x="301550" y="271623"/>
            <a:ext cx="8434200" cy="680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7"/>
          <p:cNvSpPr txBox="1">
            <a:spLocks noGrp="1"/>
          </p:cNvSpPr>
          <p:nvPr>
            <p:ph type="title" hasCustomPrompt="1"/>
          </p:nvPr>
        </p:nvSpPr>
        <p:spPr>
          <a:xfrm>
            <a:off x="7026199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6" name="Google Shape;86;p7"/>
          <p:cNvSpPr txBox="1">
            <a:spLocks noGrp="1"/>
          </p:cNvSpPr>
          <p:nvPr>
            <p:ph type="title" idx="2" hasCustomPrompt="1"/>
          </p:nvPr>
        </p:nvSpPr>
        <p:spPr>
          <a:xfrm>
            <a:off x="7492146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7" name="Google Shape;87;p7"/>
          <p:cNvSpPr txBox="1">
            <a:spLocks noGrp="1"/>
          </p:cNvSpPr>
          <p:nvPr>
            <p:ph type="title" idx="3" hasCustomPrompt="1"/>
          </p:nvPr>
        </p:nvSpPr>
        <p:spPr>
          <a:xfrm>
            <a:off x="7958093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8" name="Google Shape;88;p7"/>
          <p:cNvSpPr txBox="1">
            <a:spLocks noGrp="1"/>
          </p:cNvSpPr>
          <p:nvPr>
            <p:ph type="subTitle" idx="1"/>
          </p:nvPr>
        </p:nvSpPr>
        <p:spPr>
          <a:xfrm>
            <a:off x="2033913" y="1911000"/>
            <a:ext cx="5440500" cy="36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7"/>
          <p:cNvSpPr txBox="1">
            <a:spLocks noGrp="1"/>
          </p:cNvSpPr>
          <p:nvPr>
            <p:ph type="subTitle" idx="4"/>
          </p:nvPr>
        </p:nvSpPr>
        <p:spPr>
          <a:xfrm>
            <a:off x="2033913" y="2275200"/>
            <a:ext cx="5440500" cy="36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5"/>
          </p:nvPr>
        </p:nvSpPr>
        <p:spPr>
          <a:xfrm>
            <a:off x="2033913" y="2639400"/>
            <a:ext cx="5440500" cy="36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 txBox="1">
            <a:spLocks noGrp="1"/>
          </p:cNvSpPr>
          <p:nvPr>
            <p:ph type="subTitle" idx="6"/>
          </p:nvPr>
        </p:nvSpPr>
        <p:spPr>
          <a:xfrm>
            <a:off x="2033913" y="3003600"/>
            <a:ext cx="5440500" cy="36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7"/>
          <p:cNvSpPr txBox="1">
            <a:spLocks noGrp="1"/>
          </p:cNvSpPr>
          <p:nvPr>
            <p:ph type="subTitle" idx="7"/>
          </p:nvPr>
        </p:nvSpPr>
        <p:spPr>
          <a:xfrm>
            <a:off x="2033913" y="3367800"/>
            <a:ext cx="5440500" cy="36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7"/>
          <p:cNvSpPr txBox="1">
            <a:spLocks noGrp="1"/>
          </p:cNvSpPr>
          <p:nvPr>
            <p:ph type="subTitle" idx="8"/>
          </p:nvPr>
        </p:nvSpPr>
        <p:spPr>
          <a:xfrm>
            <a:off x="2033913" y="3732000"/>
            <a:ext cx="5440500" cy="36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7"/>
          <p:cNvSpPr txBox="1">
            <a:spLocks noGrp="1"/>
          </p:cNvSpPr>
          <p:nvPr>
            <p:ph type="title" idx="9" hasCustomPrompt="1"/>
          </p:nvPr>
        </p:nvSpPr>
        <p:spPr>
          <a:xfrm>
            <a:off x="1669588" y="1911000"/>
            <a:ext cx="364200" cy="36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5" name="Google Shape;95;p7"/>
          <p:cNvSpPr txBox="1">
            <a:spLocks noGrp="1"/>
          </p:cNvSpPr>
          <p:nvPr>
            <p:ph type="title" idx="13" hasCustomPrompt="1"/>
          </p:nvPr>
        </p:nvSpPr>
        <p:spPr>
          <a:xfrm>
            <a:off x="1669588" y="2275200"/>
            <a:ext cx="364200" cy="36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6" name="Google Shape;96;p7"/>
          <p:cNvSpPr txBox="1">
            <a:spLocks noGrp="1"/>
          </p:cNvSpPr>
          <p:nvPr>
            <p:ph type="title" idx="14" hasCustomPrompt="1"/>
          </p:nvPr>
        </p:nvSpPr>
        <p:spPr>
          <a:xfrm>
            <a:off x="1669588" y="2639400"/>
            <a:ext cx="364200" cy="36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7" name="Google Shape;97;p7"/>
          <p:cNvSpPr txBox="1">
            <a:spLocks noGrp="1"/>
          </p:cNvSpPr>
          <p:nvPr>
            <p:ph type="title" idx="15" hasCustomPrompt="1"/>
          </p:nvPr>
        </p:nvSpPr>
        <p:spPr>
          <a:xfrm>
            <a:off x="1669588" y="3003600"/>
            <a:ext cx="364200" cy="36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8" name="Google Shape;98;p7"/>
          <p:cNvSpPr txBox="1">
            <a:spLocks noGrp="1"/>
          </p:cNvSpPr>
          <p:nvPr>
            <p:ph type="title" idx="16" hasCustomPrompt="1"/>
          </p:nvPr>
        </p:nvSpPr>
        <p:spPr>
          <a:xfrm>
            <a:off x="1669588" y="3367800"/>
            <a:ext cx="364200" cy="36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9" name="Google Shape;99;p7"/>
          <p:cNvSpPr txBox="1">
            <a:spLocks noGrp="1"/>
          </p:cNvSpPr>
          <p:nvPr>
            <p:ph type="title" idx="17" hasCustomPrompt="1"/>
          </p:nvPr>
        </p:nvSpPr>
        <p:spPr>
          <a:xfrm>
            <a:off x="1669588" y="3732000"/>
            <a:ext cx="364200" cy="36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0" name="Google Shape;100;p7"/>
          <p:cNvSpPr txBox="1">
            <a:spLocks noGrp="1"/>
          </p:cNvSpPr>
          <p:nvPr>
            <p:ph type="title" idx="18"/>
          </p:nvPr>
        </p:nvSpPr>
        <p:spPr>
          <a:xfrm>
            <a:off x="720000" y="387600"/>
            <a:ext cx="7704000" cy="56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Pathway Gothic One"/>
              <a:buNone/>
              <a:defRPr sz="31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1" name="Google Shape;101;p7"/>
          <p:cNvSpPr/>
          <p:nvPr/>
        </p:nvSpPr>
        <p:spPr>
          <a:xfrm>
            <a:off x="301550" y="1147100"/>
            <a:ext cx="8434200" cy="370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0888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>
            <a:off x="8612907" y="2380543"/>
            <a:ext cx="531105" cy="382406"/>
          </a:xfrm>
          <a:custGeom>
            <a:avLst/>
            <a:gdLst/>
            <a:ahLst/>
            <a:cxnLst/>
            <a:rect l="l" t="t" r="r" b="b"/>
            <a:pathLst>
              <a:path w="18262" h="13149" extrusionOk="0">
                <a:moveTo>
                  <a:pt x="15645" y="746"/>
                </a:moveTo>
                <a:cubicBezTo>
                  <a:pt x="16100" y="951"/>
                  <a:pt x="16517" y="1231"/>
                  <a:pt x="16866" y="1595"/>
                </a:cubicBezTo>
                <a:cubicBezTo>
                  <a:pt x="16460" y="1879"/>
                  <a:pt x="16054" y="2211"/>
                  <a:pt x="15727" y="2572"/>
                </a:cubicBezTo>
                <a:cubicBezTo>
                  <a:pt x="15301" y="2414"/>
                  <a:pt x="14853" y="2324"/>
                  <a:pt x="14431" y="2316"/>
                </a:cubicBezTo>
                <a:cubicBezTo>
                  <a:pt x="14825" y="1784"/>
                  <a:pt x="15241" y="1268"/>
                  <a:pt x="15645" y="746"/>
                </a:cubicBezTo>
                <a:close/>
                <a:moveTo>
                  <a:pt x="13801" y="321"/>
                </a:moveTo>
                <a:cubicBezTo>
                  <a:pt x="14390" y="342"/>
                  <a:pt x="14981" y="465"/>
                  <a:pt x="15524" y="691"/>
                </a:cubicBezTo>
                <a:cubicBezTo>
                  <a:pt x="15023" y="1183"/>
                  <a:pt x="14580" y="1746"/>
                  <a:pt x="14174" y="2317"/>
                </a:cubicBezTo>
                <a:cubicBezTo>
                  <a:pt x="13626" y="2342"/>
                  <a:pt x="13127" y="2476"/>
                  <a:pt x="12673" y="2695"/>
                </a:cubicBezTo>
                <a:cubicBezTo>
                  <a:pt x="13045" y="1901"/>
                  <a:pt x="13420" y="1109"/>
                  <a:pt x="13801" y="321"/>
                </a:cubicBezTo>
                <a:close/>
                <a:moveTo>
                  <a:pt x="16961" y="1699"/>
                </a:moveTo>
                <a:cubicBezTo>
                  <a:pt x="16971" y="1710"/>
                  <a:pt x="16980" y="1720"/>
                  <a:pt x="16989" y="1730"/>
                </a:cubicBezTo>
                <a:cubicBezTo>
                  <a:pt x="17298" y="2085"/>
                  <a:pt x="17529" y="2504"/>
                  <a:pt x="17673" y="2947"/>
                </a:cubicBezTo>
                <a:cubicBezTo>
                  <a:pt x="17619" y="2954"/>
                  <a:pt x="17573" y="2957"/>
                  <a:pt x="17512" y="2975"/>
                </a:cubicBezTo>
                <a:cubicBezTo>
                  <a:pt x="17439" y="2998"/>
                  <a:pt x="17365" y="3021"/>
                  <a:pt x="17295" y="3045"/>
                </a:cubicBezTo>
                <a:cubicBezTo>
                  <a:pt x="17169" y="3086"/>
                  <a:pt x="17021" y="3112"/>
                  <a:pt x="16920" y="3198"/>
                </a:cubicBezTo>
                <a:cubicBezTo>
                  <a:pt x="16902" y="3214"/>
                  <a:pt x="16894" y="3237"/>
                  <a:pt x="16894" y="3260"/>
                </a:cubicBezTo>
                <a:cubicBezTo>
                  <a:pt x="16604" y="3008"/>
                  <a:pt x="16267" y="2803"/>
                  <a:pt x="15907" y="2648"/>
                </a:cubicBezTo>
                <a:cubicBezTo>
                  <a:pt x="16267" y="2347"/>
                  <a:pt x="16616" y="2018"/>
                  <a:pt x="16961" y="1699"/>
                </a:cubicBezTo>
                <a:close/>
                <a:moveTo>
                  <a:pt x="14352" y="2709"/>
                </a:moveTo>
                <a:cubicBezTo>
                  <a:pt x="14548" y="2709"/>
                  <a:pt x="14750" y="2726"/>
                  <a:pt x="14956" y="2761"/>
                </a:cubicBezTo>
                <a:cubicBezTo>
                  <a:pt x="14997" y="2767"/>
                  <a:pt x="15040" y="2777"/>
                  <a:pt x="15081" y="2785"/>
                </a:cubicBezTo>
                <a:cubicBezTo>
                  <a:pt x="15025" y="3000"/>
                  <a:pt x="15102" y="3266"/>
                  <a:pt x="15164" y="3468"/>
                </a:cubicBezTo>
                <a:cubicBezTo>
                  <a:pt x="15195" y="3566"/>
                  <a:pt x="15233" y="3680"/>
                  <a:pt x="15282" y="3790"/>
                </a:cubicBezTo>
                <a:cubicBezTo>
                  <a:pt x="15233" y="3785"/>
                  <a:pt x="15185" y="3783"/>
                  <a:pt x="15136" y="3783"/>
                </a:cubicBezTo>
                <a:cubicBezTo>
                  <a:pt x="15118" y="3783"/>
                  <a:pt x="15099" y="3783"/>
                  <a:pt x="15081" y="3783"/>
                </a:cubicBezTo>
                <a:cubicBezTo>
                  <a:pt x="14869" y="3783"/>
                  <a:pt x="14662" y="3809"/>
                  <a:pt x="14464" y="3854"/>
                </a:cubicBezTo>
                <a:cubicBezTo>
                  <a:pt x="14264" y="3715"/>
                  <a:pt x="14040" y="3612"/>
                  <a:pt x="13843" y="3469"/>
                </a:cubicBezTo>
                <a:cubicBezTo>
                  <a:pt x="13616" y="3301"/>
                  <a:pt x="13410" y="3108"/>
                  <a:pt x="13212" y="2906"/>
                </a:cubicBezTo>
                <a:cubicBezTo>
                  <a:pt x="13568" y="2780"/>
                  <a:pt x="13949" y="2709"/>
                  <a:pt x="14352" y="2709"/>
                </a:cubicBezTo>
                <a:close/>
                <a:moveTo>
                  <a:pt x="15221" y="2818"/>
                </a:moveTo>
                <a:lnTo>
                  <a:pt x="15221" y="2818"/>
                </a:lnTo>
                <a:cubicBezTo>
                  <a:pt x="15603" y="2914"/>
                  <a:pt x="15985" y="3078"/>
                  <a:pt x="16318" y="3306"/>
                </a:cubicBezTo>
                <a:cubicBezTo>
                  <a:pt x="16251" y="3518"/>
                  <a:pt x="16198" y="3760"/>
                  <a:pt x="16190" y="3994"/>
                </a:cubicBezTo>
                <a:cubicBezTo>
                  <a:pt x="15997" y="3919"/>
                  <a:pt x="15794" y="3859"/>
                  <a:pt x="15586" y="3824"/>
                </a:cubicBezTo>
                <a:cubicBezTo>
                  <a:pt x="15521" y="3682"/>
                  <a:pt x="15424" y="3544"/>
                  <a:pt x="15372" y="3400"/>
                </a:cubicBezTo>
                <a:cubicBezTo>
                  <a:pt x="15303" y="3216"/>
                  <a:pt x="15290" y="3004"/>
                  <a:pt x="15221" y="2818"/>
                </a:cubicBezTo>
                <a:close/>
                <a:moveTo>
                  <a:pt x="13592" y="319"/>
                </a:moveTo>
                <a:cubicBezTo>
                  <a:pt x="13611" y="319"/>
                  <a:pt x="13630" y="319"/>
                  <a:pt x="13649" y="319"/>
                </a:cubicBezTo>
                <a:cubicBezTo>
                  <a:pt x="13159" y="1131"/>
                  <a:pt x="12724" y="1990"/>
                  <a:pt x="12362" y="2862"/>
                </a:cubicBezTo>
                <a:cubicBezTo>
                  <a:pt x="11863" y="3157"/>
                  <a:pt x="11423" y="3551"/>
                  <a:pt x="11035" y="4004"/>
                </a:cubicBezTo>
                <a:cubicBezTo>
                  <a:pt x="11143" y="3510"/>
                  <a:pt x="11183" y="2985"/>
                  <a:pt x="11264" y="2491"/>
                </a:cubicBezTo>
                <a:cubicBezTo>
                  <a:pt x="11363" y="1895"/>
                  <a:pt x="11457" y="1301"/>
                  <a:pt x="11551" y="705"/>
                </a:cubicBezTo>
                <a:cubicBezTo>
                  <a:pt x="11944" y="561"/>
                  <a:pt x="12346" y="452"/>
                  <a:pt x="12757" y="386"/>
                </a:cubicBezTo>
                <a:cubicBezTo>
                  <a:pt x="13031" y="342"/>
                  <a:pt x="13310" y="319"/>
                  <a:pt x="13592" y="319"/>
                </a:cubicBezTo>
                <a:close/>
                <a:moveTo>
                  <a:pt x="13055" y="2970"/>
                </a:moveTo>
                <a:cubicBezTo>
                  <a:pt x="13339" y="3315"/>
                  <a:pt x="13726" y="3718"/>
                  <a:pt x="14148" y="3947"/>
                </a:cubicBezTo>
                <a:cubicBezTo>
                  <a:pt x="13804" y="4068"/>
                  <a:pt x="13487" y="4255"/>
                  <a:pt x="13204" y="4489"/>
                </a:cubicBezTo>
                <a:cubicBezTo>
                  <a:pt x="13192" y="4477"/>
                  <a:pt x="13181" y="4467"/>
                  <a:pt x="13163" y="4464"/>
                </a:cubicBezTo>
                <a:cubicBezTo>
                  <a:pt x="12909" y="4412"/>
                  <a:pt x="12647" y="4410"/>
                  <a:pt x="12389" y="4374"/>
                </a:cubicBezTo>
                <a:cubicBezTo>
                  <a:pt x="12066" y="4330"/>
                  <a:pt x="11749" y="4256"/>
                  <a:pt x="11431" y="4181"/>
                </a:cubicBezTo>
                <a:cubicBezTo>
                  <a:pt x="11423" y="4178"/>
                  <a:pt x="11415" y="4178"/>
                  <a:pt x="11407" y="4178"/>
                </a:cubicBezTo>
                <a:cubicBezTo>
                  <a:pt x="11880" y="3652"/>
                  <a:pt x="12430" y="3225"/>
                  <a:pt x="13055" y="2970"/>
                </a:cubicBezTo>
                <a:close/>
                <a:moveTo>
                  <a:pt x="16462" y="3405"/>
                </a:moveTo>
                <a:cubicBezTo>
                  <a:pt x="16866" y="3715"/>
                  <a:pt x="17185" y="4120"/>
                  <a:pt x="17316" y="4618"/>
                </a:cubicBezTo>
                <a:cubicBezTo>
                  <a:pt x="17331" y="4674"/>
                  <a:pt x="17340" y="4729"/>
                  <a:pt x="17350" y="4787"/>
                </a:cubicBezTo>
                <a:cubicBezTo>
                  <a:pt x="17092" y="4497"/>
                  <a:pt x="16778" y="4268"/>
                  <a:pt x="16432" y="4099"/>
                </a:cubicBezTo>
                <a:cubicBezTo>
                  <a:pt x="16424" y="4017"/>
                  <a:pt x="16416" y="3936"/>
                  <a:pt x="16418" y="3854"/>
                </a:cubicBezTo>
                <a:cubicBezTo>
                  <a:pt x="16422" y="3703"/>
                  <a:pt x="16437" y="3554"/>
                  <a:pt x="16462" y="3405"/>
                </a:cubicBezTo>
                <a:close/>
                <a:moveTo>
                  <a:pt x="17715" y="3078"/>
                </a:moveTo>
                <a:cubicBezTo>
                  <a:pt x="17876" y="3646"/>
                  <a:pt x="17900" y="4255"/>
                  <a:pt x="17764" y="4829"/>
                </a:cubicBezTo>
                <a:cubicBezTo>
                  <a:pt x="17704" y="4243"/>
                  <a:pt x="17409" y="3741"/>
                  <a:pt x="16987" y="3342"/>
                </a:cubicBezTo>
                <a:cubicBezTo>
                  <a:pt x="17115" y="3342"/>
                  <a:pt x="17241" y="3274"/>
                  <a:pt x="17360" y="3234"/>
                </a:cubicBezTo>
                <a:cubicBezTo>
                  <a:pt x="17422" y="3211"/>
                  <a:pt x="17488" y="3186"/>
                  <a:pt x="17552" y="3162"/>
                </a:cubicBezTo>
                <a:cubicBezTo>
                  <a:pt x="17619" y="3135"/>
                  <a:pt x="17664" y="3111"/>
                  <a:pt x="17715" y="3078"/>
                </a:cubicBezTo>
                <a:close/>
                <a:moveTo>
                  <a:pt x="11343" y="4248"/>
                </a:moveTo>
                <a:cubicBezTo>
                  <a:pt x="11343" y="4269"/>
                  <a:pt x="11358" y="4292"/>
                  <a:pt x="11387" y="4305"/>
                </a:cubicBezTo>
                <a:cubicBezTo>
                  <a:pt x="11850" y="4490"/>
                  <a:pt x="12428" y="4661"/>
                  <a:pt x="12951" y="4661"/>
                </a:cubicBezTo>
                <a:cubicBezTo>
                  <a:pt x="12969" y="4661"/>
                  <a:pt x="12988" y="4661"/>
                  <a:pt x="13007" y="4661"/>
                </a:cubicBezTo>
                <a:lnTo>
                  <a:pt x="13007" y="4661"/>
                </a:lnTo>
                <a:cubicBezTo>
                  <a:pt x="12860" y="4800"/>
                  <a:pt x="12721" y="4952"/>
                  <a:pt x="12593" y="5115"/>
                </a:cubicBezTo>
                <a:cubicBezTo>
                  <a:pt x="12398" y="5364"/>
                  <a:pt x="12230" y="5657"/>
                  <a:pt x="12071" y="5971"/>
                </a:cubicBezTo>
                <a:cubicBezTo>
                  <a:pt x="12052" y="5951"/>
                  <a:pt x="12028" y="5938"/>
                  <a:pt x="11997" y="5938"/>
                </a:cubicBezTo>
                <a:cubicBezTo>
                  <a:pt x="11988" y="5938"/>
                  <a:pt x="11978" y="5939"/>
                  <a:pt x="11968" y="5942"/>
                </a:cubicBezTo>
                <a:cubicBezTo>
                  <a:pt x="11694" y="5997"/>
                  <a:pt x="11419" y="6029"/>
                  <a:pt x="11140" y="6029"/>
                </a:cubicBezTo>
                <a:cubicBezTo>
                  <a:pt x="11082" y="6029"/>
                  <a:pt x="11025" y="6028"/>
                  <a:pt x="10967" y="6025"/>
                </a:cubicBezTo>
                <a:cubicBezTo>
                  <a:pt x="10742" y="6014"/>
                  <a:pt x="10513" y="5948"/>
                  <a:pt x="10288" y="5948"/>
                </a:cubicBezTo>
                <a:cubicBezTo>
                  <a:pt x="10257" y="5948"/>
                  <a:pt x="10226" y="5949"/>
                  <a:pt x="10196" y="5952"/>
                </a:cubicBezTo>
                <a:cubicBezTo>
                  <a:pt x="10366" y="5657"/>
                  <a:pt x="10538" y="5364"/>
                  <a:pt x="10724" y="5078"/>
                </a:cubicBezTo>
                <a:cubicBezTo>
                  <a:pt x="10913" y="4785"/>
                  <a:pt x="11119" y="4505"/>
                  <a:pt x="11343" y="4248"/>
                </a:cubicBezTo>
                <a:close/>
                <a:moveTo>
                  <a:pt x="11415" y="756"/>
                </a:moveTo>
                <a:lnTo>
                  <a:pt x="11415" y="756"/>
                </a:lnTo>
                <a:cubicBezTo>
                  <a:pt x="11286" y="1265"/>
                  <a:pt x="11171" y="1777"/>
                  <a:pt x="11073" y="2293"/>
                </a:cubicBezTo>
                <a:cubicBezTo>
                  <a:pt x="10950" y="2942"/>
                  <a:pt x="10765" y="3643"/>
                  <a:pt x="10769" y="4304"/>
                </a:cubicBezTo>
                <a:cubicBezTo>
                  <a:pt x="10769" y="4312"/>
                  <a:pt x="10770" y="4317"/>
                  <a:pt x="10773" y="4325"/>
                </a:cubicBezTo>
                <a:cubicBezTo>
                  <a:pt x="10598" y="4552"/>
                  <a:pt x="10438" y="4790"/>
                  <a:pt x="10286" y="5035"/>
                </a:cubicBezTo>
                <a:cubicBezTo>
                  <a:pt x="9963" y="5559"/>
                  <a:pt x="9679" y="6104"/>
                  <a:pt x="9386" y="6645"/>
                </a:cubicBezTo>
                <a:cubicBezTo>
                  <a:pt x="9361" y="5878"/>
                  <a:pt x="9288" y="5111"/>
                  <a:pt x="9278" y="4345"/>
                </a:cubicBezTo>
                <a:cubicBezTo>
                  <a:pt x="9268" y="3562"/>
                  <a:pt x="9292" y="2782"/>
                  <a:pt x="9301" y="2000"/>
                </a:cubicBezTo>
                <a:cubicBezTo>
                  <a:pt x="9944" y="1483"/>
                  <a:pt x="10659" y="1052"/>
                  <a:pt x="11415" y="756"/>
                </a:cubicBezTo>
                <a:close/>
                <a:moveTo>
                  <a:pt x="10148" y="6038"/>
                </a:moveTo>
                <a:cubicBezTo>
                  <a:pt x="10152" y="6040"/>
                  <a:pt x="10152" y="6042"/>
                  <a:pt x="10153" y="6043"/>
                </a:cubicBezTo>
                <a:cubicBezTo>
                  <a:pt x="10382" y="6215"/>
                  <a:pt x="10736" y="6235"/>
                  <a:pt x="11014" y="6253"/>
                </a:cubicBezTo>
                <a:cubicBezTo>
                  <a:pt x="11085" y="6257"/>
                  <a:pt x="11155" y="6259"/>
                  <a:pt x="11226" y="6259"/>
                </a:cubicBezTo>
                <a:cubicBezTo>
                  <a:pt x="11475" y="6259"/>
                  <a:pt x="11723" y="6233"/>
                  <a:pt x="11970" y="6186"/>
                </a:cubicBezTo>
                <a:lnTo>
                  <a:pt x="11970" y="6186"/>
                </a:lnTo>
                <a:cubicBezTo>
                  <a:pt x="11777" y="6596"/>
                  <a:pt x="11603" y="7040"/>
                  <a:pt x="11425" y="7487"/>
                </a:cubicBezTo>
                <a:cubicBezTo>
                  <a:pt x="10621" y="7693"/>
                  <a:pt x="9824" y="7876"/>
                  <a:pt x="9011" y="8043"/>
                </a:cubicBezTo>
                <a:cubicBezTo>
                  <a:pt x="9410" y="7385"/>
                  <a:pt x="9769" y="6706"/>
                  <a:pt x="10148" y="6038"/>
                </a:cubicBezTo>
                <a:close/>
                <a:moveTo>
                  <a:pt x="9140" y="2131"/>
                </a:moveTo>
                <a:lnTo>
                  <a:pt x="9140" y="2131"/>
                </a:lnTo>
                <a:cubicBezTo>
                  <a:pt x="9063" y="2890"/>
                  <a:pt x="9042" y="3659"/>
                  <a:pt x="9044" y="4418"/>
                </a:cubicBezTo>
                <a:cubicBezTo>
                  <a:pt x="9047" y="5281"/>
                  <a:pt x="9039" y="6179"/>
                  <a:pt x="9173" y="7033"/>
                </a:cubicBezTo>
                <a:cubicBezTo>
                  <a:pt x="9085" y="7194"/>
                  <a:pt x="8998" y="7351"/>
                  <a:pt x="8903" y="7508"/>
                </a:cubicBezTo>
                <a:cubicBezTo>
                  <a:pt x="8713" y="7832"/>
                  <a:pt x="8509" y="8146"/>
                  <a:pt x="8294" y="8454"/>
                </a:cubicBezTo>
                <a:cubicBezTo>
                  <a:pt x="8132" y="7744"/>
                  <a:pt x="7929" y="7050"/>
                  <a:pt x="7813" y="6328"/>
                </a:cubicBezTo>
                <a:cubicBezTo>
                  <a:pt x="7677" y="5500"/>
                  <a:pt x="7609" y="4665"/>
                  <a:pt x="7563" y="3829"/>
                </a:cubicBezTo>
                <a:cubicBezTo>
                  <a:pt x="8016" y="3209"/>
                  <a:pt x="8545" y="2631"/>
                  <a:pt x="9140" y="2131"/>
                </a:cubicBezTo>
                <a:close/>
                <a:moveTo>
                  <a:pt x="11305" y="7789"/>
                </a:moveTo>
                <a:cubicBezTo>
                  <a:pt x="11122" y="8241"/>
                  <a:pt x="10932" y="8691"/>
                  <a:pt x="10711" y="9102"/>
                </a:cubicBezTo>
                <a:cubicBezTo>
                  <a:pt x="9816" y="9256"/>
                  <a:pt x="8926" y="9370"/>
                  <a:pt x="8021" y="9463"/>
                </a:cubicBezTo>
                <a:cubicBezTo>
                  <a:pt x="8052" y="9427"/>
                  <a:pt x="8083" y="9388"/>
                  <a:pt x="8114" y="9352"/>
                </a:cubicBezTo>
                <a:cubicBezTo>
                  <a:pt x="8406" y="8984"/>
                  <a:pt x="8666" y="8601"/>
                  <a:pt x="8910" y="8207"/>
                </a:cubicBezTo>
                <a:cubicBezTo>
                  <a:pt x="9705" y="8177"/>
                  <a:pt x="10538" y="8032"/>
                  <a:pt x="11305" y="7789"/>
                </a:cubicBezTo>
                <a:close/>
                <a:moveTo>
                  <a:pt x="7445" y="3998"/>
                </a:moveTo>
                <a:lnTo>
                  <a:pt x="7445" y="3998"/>
                </a:lnTo>
                <a:cubicBezTo>
                  <a:pt x="7388" y="5544"/>
                  <a:pt x="7563" y="7259"/>
                  <a:pt x="8122" y="8696"/>
                </a:cubicBezTo>
                <a:cubicBezTo>
                  <a:pt x="7893" y="9010"/>
                  <a:pt x="7651" y="9310"/>
                  <a:pt x="7398" y="9604"/>
                </a:cubicBezTo>
                <a:cubicBezTo>
                  <a:pt x="6843" y="8590"/>
                  <a:pt x="6398" y="7629"/>
                  <a:pt x="6273" y="6459"/>
                </a:cubicBezTo>
                <a:cubicBezTo>
                  <a:pt x="6424" y="5888"/>
                  <a:pt x="6653" y="5336"/>
                  <a:pt x="6936" y="4819"/>
                </a:cubicBezTo>
                <a:cubicBezTo>
                  <a:pt x="7087" y="4539"/>
                  <a:pt x="7258" y="4266"/>
                  <a:pt x="7445" y="3998"/>
                </a:cubicBezTo>
                <a:close/>
                <a:moveTo>
                  <a:pt x="6159" y="6948"/>
                </a:moveTo>
                <a:cubicBezTo>
                  <a:pt x="6273" y="7958"/>
                  <a:pt x="6602" y="9007"/>
                  <a:pt x="7236" y="9789"/>
                </a:cubicBezTo>
                <a:cubicBezTo>
                  <a:pt x="7116" y="9923"/>
                  <a:pt x="6993" y="10054"/>
                  <a:pt x="6867" y="10183"/>
                </a:cubicBezTo>
                <a:cubicBezTo>
                  <a:pt x="6810" y="10241"/>
                  <a:pt x="6751" y="10303"/>
                  <a:pt x="6692" y="10362"/>
                </a:cubicBezTo>
                <a:cubicBezTo>
                  <a:pt x="6259" y="9807"/>
                  <a:pt x="6082" y="8987"/>
                  <a:pt x="6056" y="8259"/>
                </a:cubicBezTo>
                <a:cubicBezTo>
                  <a:pt x="6039" y="7817"/>
                  <a:pt x="6077" y="7379"/>
                  <a:pt x="6159" y="6948"/>
                </a:cubicBezTo>
                <a:close/>
                <a:moveTo>
                  <a:pt x="10585" y="9329"/>
                </a:moveTo>
                <a:lnTo>
                  <a:pt x="10585" y="9329"/>
                </a:lnTo>
                <a:cubicBezTo>
                  <a:pt x="10040" y="10255"/>
                  <a:pt x="9310" y="10949"/>
                  <a:pt x="8109" y="11000"/>
                </a:cubicBezTo>
                <a:cubicBezTo>
                  <a:pt x="8079" y="11001"/>
                  <a:pt x="8049" y="11002"/>
                  <a:pt x="8020" y="11002"/>
                </a:cubicBezTo>
                <a:cubicBezTo>
                  <a:pt x="7589" y="11002"/>
                  <a:pt x="7245" y="10869"/>
                  <a:pt x="6972" y="10648"/>
                </a:cubicBezTo>
                <a:cubicBezTo>
                  <a:pt x="7322" y="10293"/>
                  <a:pt x="7650" y="9920"/>
                  <a:pt x="7956" y="9545"/>
                </a:cubicBezTo>
                <a:cubicBezTo>
                  <a:pt x="7962" y="9570"/>
                  <a:pt x="7980" y="9589"/>
                  <a:pt x="8010" y="9589"/>
                </a:cubicBezTo>
                <a:cubicBezTo>
                  <a:pt x="8044" y="9590"/>
                  <a:pt x="8078" y="9590"/>
                  <a:pt x="8112" y="9590"/>
                </a:cubicBezTo>
                <a:cubicBezTo>
                  <a:pt x="8934" y="9590"/>
                  <a:pt x="9776" y="9496"/>
                  <a:pt x="10585" y="9329"/>
                </a:cubicBezTo>
                <a:close/>
                <a:moveTo>
                  <a:pt x="13627" y="0"/>
                </a:moveTo>
                <a:cubicBezTo>
                  <a:pt x="12069" y="0"/>
                  <a:pt x="10552" y="661"/>
                  <a:pt x="9289" y="1618"/>
                </a:cubicBezTo>
                <a:cubicBezTo>
                  <a:pt x="9279" y="1604"/>
                  <a:pt x="9263" y="1597"/>
                  <a:pt x="9247" y="1597"/>
                </a:cubicBezTo>
                <a:cubicBezTo>
                  <a:pt x="9224" y="1597"/>
                  <a:pt x="9201" y="1612"/>
                  <a:pt x="9196" y="1643"/>
                </a:cubicBezTo>
                <a:cubicBezTo>
                  <a:pt x="9193" y="1659"/>
                  <a:pt x="9191" y="1679"/>
                  <a:pt x="9189" y="1695"/>
                </a:cubicBezTo>
                <a:cubicBezTo>
                  <a:pt x="8806" y="1993"/>
                  <a:pt x="8448" y="2319"/>
                  <a:pt x="8121" y="2661"/>
                </a:cubicBezTo>
                <a:cubicBezTo>
                  <a:pt x="6411" y="4449"/>
                  <a:pt x="5216" y="7081"/>
                  <a:pt x="5928" y="9571"/>
                </a:cubicBezTo>
                <a:cubicBezTo>
                  <a:pt x="6041" y="9963"/>
                  <a:pt x="6218" y="10308"/>
                  <a:pt x="6448" y="10589"/>
                </a:cubicBezTo>
                <a:cubicBezTo>
                  <a:pt x="5351" y="11630"/>
                  <a:pt x="3762" y="12803"/>
                  <a:pt x="2269" y="12803"/>
                </a:cubicBezTo>
                <a:cubicBezTo>
                  <a:pt x="1602" y="12803"/>
                  <a:pt x="955" y="12569"/>
                  <a:pt x="379" y="11983"/>
                </a:cubicBezTo>
                <a:cubicBezTo>
                  <a:pt x="341" y="11945"/>
                  <a:pt x="296" y="11929"/>
                  <a:pt x="253" y="11929"/>
                </a:cubicBezTo>
                <a:cubicBezTo>
                  <a:pt x="120" y="11929"/>
                  <a:pt x="0" y="12081"/>
                  <a:pt x="114" y="12209"/>
                </a:cubicBezTo>
                <a:cubicBezTo>
                  <a:pt x="699" y="12876"/>
                  <a:pt x="1499" y="13149"/>
                  <a:pt x="2322" y="13149"/>
                </a:cubicBezTo>
                <a:cubicBezTo>
                  <a:pt x="2975" y="13149"/>
                  <a:pt x="3644" y="12977"/>
                  <a:pt x="4231" y="12694"/>
                </a:cubicBezTo>
                <a:cubicBezTo>
                  <a:pt x="5147" y="12252"/>
                  <a:pt x="5987" y="11610"/>
                  <a:pt x="6735" y="10881"/>
                </a:cubicBezTo>
                <a:cubicBezTo>
                  <a:pt x="7081" y="11167"/>
                  <a:pt x="7516" y="11335"/>
                  <a:pt x="8027" y="11335"/>
                </a:cubicBezTo>
                <a:cubicBezTo>
                  <a:pt x="8096" y="11335"/>
                  <a:pt x="8167" y="11332"/>
                  <a:pt x="8239" y="11326"/>
                </a:cubicBezTo>
                <a:cubicBezTo>
                  <a:pt x="9499" y="11219"/>
                  <a:pt x="10415" y="10332"/>
                  <a:pt x="10989" y="9265"/>
                </a:cubicBezTo>
                <a:cubicBezTo>
                  <a:pt x="11263" y="8758"/>
                  <a:pt x="11472" y="8208"/>
                  <a:pt x="11685" y="7657"/>
                </a:cubicBezTo>
                <a:cubicBezTo>
                  <a:pt x="11687" y="7657"/>
                  <a:pt x="11688" y="7655"/>
                  <a:pt x="11693" y="7655"/>
                </a:cubicBezTo>
                <a:cubicBezTo>
                  <a:pt x="11760" y="7631"/>
                  <a:pt x="11770" y="7559"/>
                  <a:pt x="11746" y="7501"/>
                </a:cubicBezTo>
                <a:cubicBezTo>
                  <a:pt x="12112" y="6555"/>
                  <a:pt x="12500" y="5618"/>
                  <a:pt x="13238" y="4906"/>
                </a:cubicBezTo>
                <a:cubicBezTo>
                  <a:pt x="13770" y="4393"/>
                  <a:pt x="14448" y="4144"/>
                  <a:pt x="15121" y="4144"/>
                </a:cubicBezTo>
                <a:cubicBezTo>
                  <a:pt x="15503" y="4144"/>
                  <a:pt x="15883" y="4224"/>
                  <a:pt x="16234" y="4381"/>
                </a:cubicBezTo>
                <a:cubicBezTo>
                  <a:pt x="16246" y="4423"/>
                  <a:pt x="16260" y="4466"/>
                  <a:pt x="16277" y="4507"/>
                </a:cubicBezTo>
                <a:cubicBezTo>
                  <a:pt x="16293" y="4543"/>
                  <a:pt x="16324" y="4559"/>
                  <a:pt x="16356" y="4559"/>
                </a:cubicBezTo>
                <a:cubicBezTo>
                  <a:pt x="16396" y="4559"/>
                  <a:pt x="16438" y="4533"/>
                  <a:pt x="16449" y="4489"/>
                </a:cubicBezTo>
                <a:cubicBezTo>
                  <a:pt x="16799" y="4685"/>
                  <a:pt x="17111" y="4962"/>
                  <a:pt x="17357" y="5317"/>
                </a:cubicBezTo>
                <a:cubicBezTo>
                  <a:pt x="17316" y="5615"/>
                  <a:pt x="17198" y="5898"/>
                  <a:pt x="16995" y="6125"/>
                </a:cubicBezTo>
                <a:cubicBezTo>
                  <a:pt x="16797" y="6346"/>
                  <a:pt x="16465" y="6476"/>
                  <a:pt x="16164" y="6476"/>
                </a:cubicBezTo>
                <a:cubicBezTo>
                  <a:pt x="15766" y="6476"/>
                  <a:pt x="15424" y="6247"/>
                  <a:pt x="15529" y="5698"/>
                </a:cubicBezTo>
                <a:cubicBezTo>
                  <a:pt x="15545" y="5611"/>
                  <a:pt x="15466" y="5558"/>
                  <a:pt x="15390" y="5558"/>
                </a:cubicBezTo>
                <a:cubicBezTo>
                  <a:pt x="15337" y="5558"/>
                  <a:pt x="15285" y="5585"/>
                  <a:pt x="15269" y="5644"/>
                </a:cubicBezTo>
                <a:cubicBezTo>
                  <a:pt x="15093" y="6303"/>
                  <a:pt x="15604" y="6872"/>
                  <a:pt x="16257" y="6872"/>
                </a:cubicBezTo>
                <a:cubicBezTo>
                  <a:pt x="16289" y="6872"/>
                  <a:pt x="16322" y="6871"/>
                  <a:pt x="16355" y="6868"/>
                </a:cubicBezTo>
                <a:cubicBezTo>
                  <a:pt x="17046" y="6809"/>
                  <a:pt x="17545" y="6230"/>
                  <a:pt x="17709" y="5587"/>
                </a:cubicBezTo>
                <a:cubicBezTo>
                  <a:pt x="18242" y="4682"/>
                  <a:pt x="18262" y="3589"/>
                  <a:pt x="17880" y="2612"/>
                </a:cubicBezTo>
                <a:cubicBezTo>
                  <a:pt x="17421" y="1427"/>
                  <a:pt x="16367" y="592"/>
                  <a:pt x="15169" y="227"/>
                </a:cubicBezTo>
                <a:cubicBezTo>
                  <a:pt x="14656" y="72"/>
                  <a:pt x="14139" y="0"/>
                  <a:pt x="136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-258007" y="3719068"/>
            <a:ext cx="940441" cy="1121916"/>
          </a:xfrm>
          <a:custGeom>
            <a:avLst/>
            <a:gdLst/>
            <a:ahLst/>
            <a:cxnLst/>
            <a:rect l="l" t="t" r="r" b="b"/>
            <a:pathLst>
              <a:path w="32337" h="38577" extrusionOk="0">
                <a:moveTo>
                  <a:pt x="15948" y="0"/>
                </a:moveTo>
                <a:cubicBezTo>
                  <a:pt x="15908" y="0"/>
                  <a:pt x="15867" y="10"/>
                  <a:pt x="15826" y="33"/>
                </a:cubicBezTo>
                <a:cubicBezTo>
                  <a:pt x="15643" y="140"/>
                  <a:pt x="15524" y="501"/>
                  <a:pt x="15466" y="693"/>
                </a:cubicBezTo>
                <a:cubicBezTo>
                  <a:pt x="15156" y="1729"/>
                  <a:pt x="15578" y="2876"/>
                  <a:pt x="15825" y="3879"/>
                </a:cubicBezTo>
                <a:cubicBezTo>
                  <a:pt x="16368" y="6086"/>
                  <a:pt x="16128" y="8476"/>
                  <a:pt x="15165" y="10536"/>
                </a:cubicBezTo>
                <a:cubicBezTo>
                  <a:pt x="15115" y="10646"/>
                  <a:pt x="15013" y="10700"/>
                  <a:pt x="14910" y="10700"/>
                </a:cubicBezTo>
                <a:cubicBezTo>
                  <a:pt x="14806" y="10700"/>
                  <a:pt x="14701" y="10644"/>
                  <a:pt x="14648" y="10533"/>
                </a:cubicBezTo>
                <a:cubicBezTo>
                  <a:pt x="13213" y="7504"/>
                  <a:pt x="10960" y="4867"/>
                  <a:pt x="8194" y="2972"/>
                </a:cubicBezTo>
                <a:cubicBezTo>
                  <a:pt x="8142" y="2937"/>
                  <a:pt x="8087" y="2921"/>
                  <a:pt x="8033" y="2921"/>
                </a:cubicBezTo>
                <a:cubicBezTo>
                  <a:pt x="7861" y="2921"/>
                  <a:pt x="7707" y="3081"/>
                  <a:pt x="7756" y="3275"/>
                </a:cubicBezTo>
                <a:cubicBezTo>
                  <a:pt x="8661" y="6931"/>
                  <a:pt x="11143" y="10176"/>
                  <a:pt x="14444" y="11992"/>
                </a:cubicBezTo>
                <a:cubicBezTo>
                  <a:pt x="14565" y="12058"/>
                  <a:pt x="14622" y="12200"/>
                  <a:pt x="14576" y="12329"/>
                </a:cubicBezTo>
                <a:lnTo>
                  <a:pt x="10786" y="23357"/>
                </a:lnTo>
                <a:cubicBezTo>
                  <a:pt x="10742" y="23486"/>
                  <a:pt x="10632" y="23548"/>
                  <a:pt x="10522" y="23548"/>
                </a:cubicBezTo>
                <a:cubicBezTo>
                  <a:pt x="10398" y="23548"/>
                  <a:pt x="10274" y="23469"/>
                  <a:pt x="10243" y="23320"/>
                </a:cubicBezTo>
                <a:cubicBezTo>
                  <a:pt x="9417" y="19242"/>
                  <a:pt x="8345" y="15214"/>
                  <a:pt x="7031" y="11264"/>
                </a:cubicBezTo>
                <a:cubicBezTo>
                  <a:pt x="6989" y="11137"/>
                  <a:pt x="6875" y="11070"/>
                  <a:pt x="6760" y="11070"/>
                </a:cubicBezTo>
                <a:cubicBezTo>
                  <a:pt x="6662" y="11070"/>
                  <a:pt x="6564" y="11118"/>
                  <a:pt x="6509" y="11218"/>
                </a:cubicBezTo>
                <a:cubicBezTo>
                  <a:pt x="4781" y="14429"/>
                  <a:pt x="3120" y="17885"/>
                  <a:pt x="3566" y="21477"/>
                </a:cubicBezTo>
                <a:cubicBezTo>
                  <a:pt x="3881" y="24015"/>
                  <a:pt x="5224" y="26303"/>
                  <a:pt x="6640" y="28433"/>
                </a:cubicBezTo>
                <a:cubicBezTo>
                  <a:pt x="7193" y="29266"/>
                  <a:pt x="7790" y="30206"/>
                  <a:pt x="7610" y="31189"/>
                </a:cubicBezTo>
                <a:cubicBezTo>
                  <a:pt x="7477" y="31922"/>
                  <a:pt x="6937" y="32503"/>
                  <a:pt x="6407" y="33024"/>
                </a:cubicBezTo>
                <a:cubicBezTo>
                  <a:pt x="4517" y="34887"/>
                  <a:pt x="2454" y="36575"/>
                  <a:pt x="249" y="38056"/>
                </a:cubicBezTo>
                <a:cubicBezTo>
                  <a:pt x="1" y="38224"/>
                  <a:pt x="153" y="38577"/>
                  <a:pt x="403" y="38577"/>
                </a:cubicBezTo>
                <a:cubicBezTo>
                  <a:pt x="442" y="38577"/>
                  <a:pt x="484" y="38568"/>
                  <a:pt x="527" y="38548"/>
                </a:cubicBezTo>
                <a:cubicBezTo>
                  <a:pt x="4427" y="36755"/>
                  <a:pt x="7363" y="33015"/>
                  <a:pt x="9361" y="29117"/>
                </a:cubicBezTo>
                <a:cubicBezTo>
                  <a:pt x="10148" y="27582"/>
                  <a:pt x="10902" y="25913"/>
                  <a:pt x="12347" y="24972"/>
                </a:cubicBezTo>
                <a:cubicBezTo>
                  <a:pt x="13655" y="24121"/>
                  <a:pt x="15291" y="24022"/>
                  <a:pt x="16841" y="23874"/>
                </a:cubicBezTo>
                <a:cubicBezTo>
                  <a:pt x="22094" y="23375"/>
                  <a:pt x="27265" y="22046"/>
                  <a:pt x="32107" y="19952"/>
                </a:cubicBezTo>
                <a:cubicBezTo>
                  <a:pt x="32336" y="19854"/>
                  <a:pt x="32331" y="19523"/>
                  <a:pt x="32102" y="19425"/>
                </a:cubicBezTo>
                <a:cubicBezTo>
                  <a:pt x="30424" y="18700"/>
                  <a:pt x="28601" y="18383"/>
                  <a:pt x="26762" y="18383"/>
                </a:cubicBezTo>
                <a:cubicBezTo>
                  <a:pt x="25652" y="18383"/>
                  <a:pt x="24536" y="18499"/>
                  <a:pt x="23441" y="18710"/>
                </a:cubicBezTo>
                <a:cubicBezTo>
                  <a:pt x="22830" y="18826"/>
                  <a:pt x="22227" y="18973"/>
                  <a:pt x="21634" y="19147"/>
                </a:cubicBezTo>
                <a:cubicBezTo>
                  <a:pt x="18265" y="20132"/>
                  <a:pt x="15188" y="21896"/>
                  <a:pt x="12202" y="23752"/>
                </a:cubicBezTo>
                <a:cubicBezTo>
                  <a:pt x="12153" y="23782"/>
                  <a:pt x="12101" y="23796"/>
                  <a:pt x="12052" y="23796"/>
                </a:cubicBezTo>
                <a:cubicBezTo>
                  <a:pt x="11872" y="23796"/>
                  <a:pt x="11718" y="23617"/>
                  <a:pt x="11784" y="23421"/>
                </a:cubicBezTo>
                <a:lnTo>
                  <a:pt x="14282" y="16129"/>
                </a:lnTo>
                <a:cubicBezTo>
                  <a:pt x="14322" y="16015"/>
                  <a:pt x="14428" y="15941"/>
                  <a:pt x="14549" y="15941"/>
                </a:cubicBezTo>
                <a:cubicBezTo>
                  <a:pt x="14551" y="15941"/>
                  <a:pt x="14554" y="15941"/>
                  <a:pt x="14557" y="15941"/>
                </a:cubicBezTo>
                <a:cubicBezTo>
                  <a:pt x="14748" y="15946"/>
                  <a:pt x="14939" y="15948"/>
                  <a:pt x="15130" y="15948"/>
                </a:cubicBezTo>
                <a:cubicBezTo>
                  <a:pt x="20505" y="15948"/>
                  <a:pt x="25863" y="14000"/>
                  <a:pt x="29978" y="10539"/>
                </a:cubicBezTo>
                <a:cubicBezTo>
                  <a:pt x="30129" y="10413"/>
                  <a:pt x="30106" y="10164"/>
                  <a:pt x="29931" y="10073"/>
                </a:cubicBezTo>
                <a:cubicBezTo>
                  <a:pt x="28725" y="9443"/>
                  <a:pt x="27375" y="9163"/>
                  <a:pt x="26006" y="9163"/>
                </a:cubicBezTo>
                <a:cubicBezTo>
                  <a:pt x="24599" y="9163"/>
                  <a:pt x="23172" y="9459"/>
                  <a:pt x="21865" y="9976"/>
                </a:cubicBezTo>
                <a:cubicBezTo>
                  <a:pt x="19607" y="10868"/>
                  <a:pt x="17641" y="12347"/>
                  <a:pt x="15820" y="13969"/>
                </a:cubicBezTo>
                <a:cubicBezTo>
                  <a:pt x="15762" y="14021"/>
                  <a:pt x="15696" y="14044"/>
                  <a:pt x="15632" y="14044"/>
                </a:cubicBezTo>
                <a:cubicBezTo>
                  <a:pt x="15458" y="14044"/>
                  <a:pt x="15299" y="13877"/>
                  <a:pt x="15360" y="13678"/>
                </a:cubicBezTo>
                <a:cubicBezTo>
                  <a:pt x="15817" y="12182"/>
                  <a:pt x="15728" y="10433"/>
                  <a:pt x="16620" y="9132"/>
                </a:cubicBezTo>
                <a:cubicBezTo>
                  <a:pt x="17340" y="8083"/>
                  <a:pt x="18564" y="7522"/>
                  <a:pt x="19705" y="6964"/>
                </a:cubicBezTo>
                <a:cubicBezTo>
                  <a:pt x="22750" y="5473"/>
                  <a:pt x="25634" y="3650"/>
                  <a:pt x="28285" y="1536"/>
                </a:cubicBezTo>
                <a:cubicBezTo>
                  <a:pt x="28493" y="1368"/>
                  <a:pt x="28370" y="1027"/>
                  <a:pt x="28111" y="1027"/>
                </a:cubicBezTo>
                <a:cubicBezTo>
                  <a:pt x="28104" y="1027"/>
                  <a:pt x="28097" y="1028"/>
                  <a:pt x="28090" y="1028"/>
                </a:cubicBezTo>
                <a:cubicBezTo>
                  <a:pt x="26134" y="1161"/>
                  <a:pt x="24231" y="1863"/>
                  <a:pt x="22518" y="2830"/>
                </a:cubicBezTo>
                <a:cubicBezTo>
                  <a:pt x="20736" y="3836"/>
                  <a:pt x="19132" y="5121"/>
                  <a:pt x="17558" y="6430"/>
                </a:cubicBezTo>
                <a:cubicBezTo>
                  <a:pt x="17503" y="6476"/>
                  <a:pt x="17440" y="6496"/>
                  <a:pt x="17379" y="6496"/>
                </a:cubicBezTo>
                <a:cubicBezTo>
                  <a:pt x="17232" y="6496"/>
                  <a:pt x="17094" y="6379"/>
                  <a:pt x="17095" y="6209"/>
                </a:cubicBezTo>
                <a:cubicBezTo>
                  <a:pt x="17105" y="4674"/>
                  <a:pt x="17015" y="3141"/>
                  <a:pt x="16830" y="1617"/>
                </a:cubicBezTo>
                <a:cubicBezTo>
                  <a:pt x="16772" y="1154"/>
                  <a:pt x="16677" y="636"/>
                  <a:pt x="16365" y="271"/>
                </a:cubicBezTo>
                <a:cubicBezTo>
                  <a:pt x="16266" y="155"/>
                  <a:pt x="16108" y="0"/>
                  <a:pt x="1594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2520132" y="4052496"/>
            <a:ext cx="3809885" cy="1809358"/>
          </a:xfrm>
          <a:custGeom>
            <a:avLst/>
            <a:gdLst/>
            <a:ahLst/>
            <a:cxnLst/>
            <a:rect l="l" t="t" r="r" b="b"/>
            <a:pathLst>
              <a:path w="62709" h="29780" extrusionOk="0">
                <a:moveTo>
                  <a:pt x="16598" y="0"/>
                </a:moveTo>
                <a:cubicBezTo>
                  <a:pt x="14140" y="0"/>
                  <a:pt x="11481" y="678"/>
                  <a:pt x="9741" y="1749"/>
                </a:cubicBezTo>
                <a:cubicBezTo>
                  <a:pt x="7613" y="3059"/>
                  <a:pt x="6154" y="4358"/>
                  <a:pt x="5200" y="6739"/>
                </a:cubicBezTo>
                <a:cubicBezTo>
                  <a:pt x="4796" y="7749"/>
                  <a:pt x="4491" y="8799"/>
                  <a:pt x="4149" y="9833"/>
                </a:cubicBezTo>
                <a:cubicBezTo>
                  <a:pt x="3936" y="10478"/>
                  <a:pt x="3711" y="11116"/>
                  <a:pt x="3444" y="11738"/>
                </a:cubicBezTo>
                <a:cubicBezTo>
                  <a:pt x="2806" y="13201"/>
                  <a:pt x="1924" y="14548"/>
                  <a:pt x="1287" y="16013"/>
                </a:cubicBezTo>
                <a:cubicBezTo>
                  <a:pt x="1" y="18971"/>
                  <a:pt x="318" y="23137"/>
                  <a:pt x="4206" y="23823"/>
                </a:cubicBezTo>
                <a:cubicBezTo>
                  <a:pt x="4657" y="23903"/>
                  <a:pt x="5136" y="23934"/>
                  <a:pt x="5629" y="23934"/>
                </a:cubicBezTo>
                <a:cubicBezTo>
                  <a:pt x="7212" y="23934"/>
                  <a:pt x="8951" y="23607"/>
                  <a:pt x="10415" y="23465"/>
                </a:cubicBezTo>
                <a:cubicBezTo>
                  <a:pt x="12591" y="23255"/>
                  <a:pt x="14768" y="23003"/>
                  <a:pt x="16956" y="22951"/>
                </a:cubicBezTo>
                <a:cubicBezTo>
                  <a:pt x="19811" y="22951"/>
                  <a:pt x="22642" y="23077"/>
                  <a:pt x="25203" y="24383"/>
                </a:cubicBezTo>
                <a:cubicBezTo>
                  <a:pt x="27971" y="25797"/>
                  <a:pt x="30741" y="27211"/>
                  <a:pt x="33508" y="28624"/>
                </a:cubicBezTo>
                <a:cubicBezTo>
                  <a:pt x="34621" y="29191"/>
                  <a:pt x="35783" y="29772"/>
                  <a:pt x="37032" y="29780"/>
                </a:cubicBezTo>
                <a:cubicBezTo>
                  <a:pt x="37042" y="29780"/>
                  <a:pt x="37052" y="29780"/>
                  <a:pt x="37062" y="29780"/>
                </a:cubicBezTo>
                <a:cubicBezTo>
                  <a:pt x="39431" y="29780"/>
                  <a:pt x="39460" y="27869"/>
                  <a:pt x="40666" y="26423"/>
                </a:cubicBezTo>
                <a:cubicBezTo>
                  <a:pt x="43271" y="23299"/>
                  <a:pt x="48241" y="23101"/>
                  <a:pt x="51992" y="22864"/>
                </a:cubicBezTo>
                <a:cubicBezTo>
                  <a:pt x="54734" y="22691"/>
                  <a:pt x="57971" y="23043"/>
                  <a:pt x="60552" y="21959"/>
                </a:cubicBezTo>
                <a:cubicBezTo>
                  <a:pt x="61195" y="21689"/>
                  <a:pt x="61823" y="21270"/>
                  <a:pt x="62107" y="20632"/>
                </a:cubicBezTo>
                <a:cubicBezTo>
                  <a:pt x="62709" y="19276"/>
                  <a:pt x="61828" y="17016"/>
                  <a:pt x="61048" y="15886"/>
                </a:cubicBezTo>
                <a:cubicBezTo>
                  <a:pt x="60328" y="14846"/>
                  <a:pt x="59202" y="14137"/>
                  <a:pt x="58011" y="13717"/>
                </a:cubicBezTo>
                <a:cubicBezTo>
                  <a:pt x="56316" y="13120"/>
                  <a:pt x="54531" y="13008"/>
                  <a:pt x="52750" y="13008"/>
                </a:cubicBezTo>
                <a:cubicBezTo>
                  <a:pt x="52138" y="13008"/>
                  <a:pt x="51526" y="13021"/>
                  <a:pt x="50918" y="13033"/>
                </a:cubicBezTo>
                <a:cubicBezTo>
                  <a:pt x="50416" y="13042"/>
                  <a:pt x="49878" y="13091"/>
                  <a:pt x="49346" y="13091"/>
                </a:cubicBezTo>
                <a:cubicBezTo>
                  <a:pt x="48594" y="13091"/>
                  <a:pt x="47854" y="12993"/>
                  <a:pt x="47243" y="12550"/>
                </a:cubicBezTo>
                <a:cubicBezTo>
                  <a:pt x="46258" y="11838"/>
                  <a:pt x="45602" y="10756"/>
                  <a:pt x="44449" y="10336"/>
                </a:cubicBezTo>
                <a:cubicBezTo>
                  <a:pt x="43493" y="9984"/>
                  <a:pt x="42477" y="9819"/>
                  <a:pt x="41459" y="9819"/>
                </a:cubicBezTo>
                <a:cubicBezTo>
                  <a:pt x="40590" y="9819"/>
                  <a:pt x="39719" y="9940"/>
                  <a:pt x="38884" y="10169"/>
                </a:cubicBezTo>
                <a:cubicBezTo>
                  <a:pt x="36981" y="10691"/>
                  <a:pt x="35154" y="12295"/>
                  <a:pt x="33178" y="12295"/>
                </a:cubicBezTo>
                <a:cubicBezTo>
                  <a:pt x="32719" y="12295"/>
                  <a:pt x="32252" y="12208"/>
                  <a:pt x="31774" y="12002"/>
                </a:cubicBezTo>
                <a:cubicBezTo>
                  <a:pt x="29920" y="11203"/>
                  <a:pt x="28835" y="9187"/>
                  <a:pt x="27725" y="7616"/>
                </a:cubicBezTo>
                <a:cubicBezTo>
                  <a:pt x="26378" y="5708"/>
                  <a:pt x="24788" y="3972"/>
                  <a:pt x="23002" y="2463"/>
                </a:cubicBezTo>
                <a:cubicBezTo>
                  <a:pt x="22161" y="1754"/>
                  <a:pt x="21269" y="1092"/>
                  <a:pt x="20261" y="653"/>
                </a:cubicBezTo>
                <a:cubicBezTo>
                  <a:pt x="19222" y="202"/>
                  <a:pt x="17940" y="0"/>
                  <a:pt x="1659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2520132" y="-716704"/>
            <a:ext cx="3809885" cy="1809358"/>
          </a:xfrm>
          <a:custGeom>
            <a:avLst/>
            <a:gdLst/>
            <a:ahLst/>
            <a:cxnLst/>
            <a:rect l="l" t="t" r="r" b="b"/>
            <a:pathLst>
              <a:path w="62709" h="29780" extrusionOk="0">
                <a:moveTo>
                  <a:pt x="16598" y="0"/>
                </a:moveTo>
                <a:cubicBezTo>
                  <a:pt x="14140" y="0"/>
                  <a:pt x="11481" y="678"/>
                  <a:pt x="9741" y="1749"/>
                </a:cubicBezTo>
                <a:cubicBezTo>
                  <a:pt x="7613" y="3059"/>
                  <a:pt x="6154" y="4358"/>
                  <a:pt x="5200" y="6739"/>
                </a:cubicBezTo>
                <a:cubicBezTo>
                  <a:pt x="4796" y="7749"/>
                  <a:pt x="4491" y="8799"/>
                  <a:pt x="4149" y="9833"/>
                </a:cubicBezTo>
                <a:cubicBezTo>
                  <a:pt x="3936" y="10478"/>
                  <a:pt x="3711" y="11116"/>
                  <a:pt x="3444" y="11738"/>
                </a:cubicBezTo>
                <a:cubicBezTo>
                  <a:pt x="2806" y="13201"/>
                  <a:pt x="1924" y="14548"/>
                  <a:pt x="1287" y="16013"/>
                </a:cubicBezTo>
                <a:cubicBezTo>
                  <a:pt x="1" y="18971"/>
                  <a:pt x="318" y="23137"/>
                  <a:pt x="4206" y="23823"/>
                </a:cubicBezTo>
                <a:cubicBezTo>
                  <a:pt x="4657" y="23903"/>
                  <a:pt x="5136" y="23934"/>
                  <a:pt x="5629" y="23934"/>
                </a:cubicBezTo>
                <a:cubicBezTo>
                  <a:pt x="7212" y="23934"/>
                  <a:pt x="8951" y="23607"/>
                  <a:pt x="10415" y="23465"/>
                </a:cubicBezTo>
                <a:cubicBezTo>
                  <a:pt x="12591" y="23255"/>
                  <a:pt x="14768" y="23003"/>
                  <a:pt x="16956" y="22951"/>
                </a:cubicBezTo>
                <a:cubicBezTo>
                  <a:pt x="19811" y="22951"/>
                  <a:pt x="22642" y="23077"/>
                  <a:pt x="25203" y="24383"/>
                </a:cubicBezTo>
                <a:cubicBezTo>
                  <a:pt x="27971" y="25797"/>
                  <a:pt x="30741" y="27211"/>
                  <a:pt x="33508" y="28624"/>
                </a:cubicBezTo>
                <a:cubicBezTo>
                  <a:pt x="34621" y="29191"/>
                  <a:pt x="35783" y="29772"/>
                  <a:pt x="37032" y="29780"/>
                </a:cubicBezTo>
                <a:cubicBezTo>
                  <a:pt x="37042" y="29780"/>
                  <a:pt x="37052" y="29780"/>
                  <a:pt x="37062" y="29780"/>
                </a:cubicBezTo>
                <a:cubicBezTo>
                  <a:pt x="39431" y="29780"/>
                  <a:pt x="39460" y="27869"/>
                  <a:pt x="40666" y="26423"/>
                </a:cubicBezTo>
                <a:cubicBezTo>
                  <a:pt x="43271" y="23299"/>
                  <a:pt x="48241" y="23101"/>
                  <a:pt x="51992" y="22864"/>
                </a:cubicBezTo>
                <a:cubicBezTo>
                  <a:pt x="54734" y="22691"/>
                  <a:pt x="57971" y="23043"/>
                  <a:pt x="60552" y="21959"/>
                </a:cubicBezTo>
                <a:cubicBezTo>
                  <a:pt x="61195" y="21689"/>
                  <a:pt x="61823" y="21270"/>
                  <a:pt x="62107" y="20632"/>
                </a:cubicBezTo>
                <a:cubicBezTo>
                  <a:pt x="62709" y="19276"/>
                  <a:pt x="61828" y="17016"/>
                  <a:pt x="61048" y="15886"/>
                </a:cubicBezTo>
                <a:cubicBezTo>
                  <a:pt x="60328" y="14846"/>
                  <a:pt x="59202" y="14137"/>
                  <a:pt x="58011" y="13717"/>
                </a:cubicBezTo>
                <a:cubicBezTo>
                  <a:pt x="56316" y="13120"/>
                  <a:pt x="54531" y="13008"/>
                  <a:pt x="52750" y="13008"/>
                </a:cubicBezTo>
                <a:cubicBezTo>
                  <a:pt x="52138" y="13008"/>
                  <a:pt x="51526" y="13021"/>
                  <a:pt x="50918" y="13033"/>
                </a:cubicBezTo>
                <a:cubicBezTo>
                  <a:pt x="50416" y="13042"/>
                  <a:pt x="49878" y="13091"/>
                  <a:pt x="49346" y="13091"/>
                </a:cubicBezTo>
                <a:cubicBezTo>
                  <a:pt x="48594" y="13091"/>
                  <a:pt x="47854" y="12993"/>
                  <a:pt x="47243" y="12550"/>
                </a:cubicBezTo>
                <a:cubicBezTo>
                  <a:pt x="46258" y="11838"/>
                  <a:pt x="45602" y="10756"/>
                  <a:pt x="44449" y="10336"/>
                </a:cubicBezTo>
                <a:cubicBezTo>
                  <a:pt x="43493" y="9984"/>
                  <a:pt x="42477" y="9819"/>
                  <a:pt x="41459" y="9819"/>
                </a:cubicBezTo>
                <a:cubicBezTo>
                  <a:pt x="40590" y="9819"/>
                  <a:pt x="39719" y="9940"/>
                  <a:pt x="38884" y="10169"/>
                </a:cubicBezTo>
                <a:cubicBezTo>
                  <a:pt x="36981" y="10691"/>
                  <a:pt x="35154" y="12295"/>
                  <a:pt x="33178" y="12295"/>
                </a:cubicBezTo>
                <a:cubicBezTo>
                  <a:pt x="32719" y="12295"/>
                  <a:pt x="32252" y="12208"/>
                  <a:pt x="31774" y="12002"/>
                </a:cubicBezTo>
                <a:cubicBezTo>
                  <a:pt x="29920" y="11203"/>
                  <a:pt x="28835" y="9187"/>
                  <a:pt x="27725" y="7616"/>
                </a:cubicBezTo>
                <a:cubicBezTo>
                  <a:pt x="26378" y="5708"/>
                  <a:pt x="24788" y="3972"/>
                  <a:pt x="23002" y="2463"/>
                </a:cubicBezTo>
                <a:cubicBezTo>
                  <a:pt x="22161" y="1754"/>
                  <a:pt x="21269" y="1092"/>
                  <a:pt x="20261" y="653"/>
                </a:cubicBezTo>
                <a:cubicBezTo>
                  <a:pt x="19222" y="202"/>
                  <a:pt x="17940" y="0"/>
                  <a:pt x="16598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408250" y="362757"/>
            <a:ext cx="8434200" cy="459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301550" y="271625"/>
            <a:ext cx="8434200" cy="4584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2116119" y="3319103"/>
            <a:ext cx="5104800" cy="4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2012613" y="3213749"/>
            <a:ext cx="5104800" cy="411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/>
          </p:nvPr>
        </p:nvSpPr>
        <p:spPr>
          <a:xfrm>
            <a:off x="2064375" y="1412488"/>
            <a:ext cx="5001300" cy="16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11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ubTitle" idx="1"/>
          </p:nvPr>
        </p:nvSpPr>
        <p:spPr>
          <a:xfrm>
            <a:off x="2605600" y="3249663"/>
            <a:ext cx="39834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0"/>
          <p:cNvSpPr/>
          <p:nvPr/>
        </p:nvSpPr>
        <p:spPr>
          <a:xfrm>
            <a:off x="408250" y="1743038"/>
            <a:ext cx="3792900" cy="174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0"/>
          <p:cNvSpPr/>
          <p:nvPr/>
        </p:nvSpPr>
        <p:spPr>
          <a:xfrm>
            <a:off x="301550" y="1653863"/>
            <a:ext cx="3792900" cy="1728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title"/>
          </p:nvPr>
        </p:nvSpPr>
        <p:spPr>
          <a:xfrm>
            <a:off x="720000" y="1909800"/>
            <a:ext cx="3159900" cy="132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title" idx="2" hasCustomPrompt="1"/>
          </p:nvPr>
        </p:nvSpPr>
        <p:spPr>
          <a:xfrm>
            <a:off x="7026199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5" name="Google Shape;135;p10"/>
          <p:cNvSpPr txBox="1">
            <a:spLocks noGrp="1"/>
          </p:cNvSpPr>
          <p:nvPr>
            <p:ph type="title" idx="3" hasCustomPrompt="1"/>
          </p:nvPr>
        </p:nvSpPr>
        <p:spPr>
          <a:xfrm>
            <a:off x="7492146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6" name="Google Shape;136;p10"/>
          <p:cNvSpPr txBox="1">
            <a:spLocks noGrp="1"/>
          </p:cNvSpPr>
          <p:nvPr>
            <p:ph type="title" idx="4" hasCustomPrompt="1"/>
          </p:nvPr>
        </p:nvSpPr>
        <p:spPr>
          <a:xfrm>
            <a:off x="7958093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37" name="Google Shape;137;p10"/>
          <p:cNvSpPr/>
          <p:nvPr/>
        </p:nvSpPr>
        <p:spPr>
          <a:xfrm>
            <a:off x="-317107" y="4042259"/>
            <a:ext cx="2074222" cy="1829842"/>
          </a:xfrm>
          <a:custGeom>
            <a:avLst/>
            <a:gdLst/>
            <a:ahLst/>
            <a:cxnLst/>
            <a:rect l="l" t="t" r="r" b="b"/>
            <a:pathLst>
              <a:path w="71322" h="62919" extrusionOk="0">
                <a:moveTo>
                  <a:pt x="16685" y="0"/>
                </a:moveTo>
                <a:cubicBezTo>
                  <a:pt x="16197" y="0"/>
                  <a:pt x="15687" y="53"/>
                  <a:pt x="15152" y="167"/>
                </a:cubicBezTo>
                <a:cubicBezTo>
                  <a:pt x="10412" y="1173"/>
                  <a:pt x="5961" y="5086"/>
                  <a:pt x="3530" y="9136"/>
                </a:cubicBezTo>
                <a:cubicBezTo>
                  <a:pt x="204" y="14679"/>
                  <a:pt x="1" y="20990"/>
                  <a:pt x="2262" y="26895"/>
                </a:cubicBezTo>
                <a:cubicBezTo>
                  <a:pt x="3211" y="29374"/>
                  <a:pt x="4398" y="31787"/>
                  <a:pt x="5432" y="33979"/>
                </a:cubicBezTo>
                <a:cubicBezTo>
                  <a:pt x="8972" y="41473"/>
                  <a:pt x="13629" y="48862"/>
                  <a:pt x="19635" y="54634"/>
                </a:cubicBezTo>
                <a:cubicBezTo>
                  <a:pt x="23408" y="58263"/>
                  <a:pt x="28155" y="61439"/>
                  <a:pt x="33356" y="62516"/>
                </a:cubicBezTo>
                <a:cubicBezTo>
                  <a:pt x="34683" y="62791"/>
                  <a:pt x="35993" y="62919"/>
                  <a:pt x="37283" y="62919"/>
                </a:cubicBezTo>
                <a:cubicBezTo>
                  <a:pt x="46163" y="62919"/>
                  <a:pt x="54129" y="56877"/>
                  <a:pt x="60594" y="51159"/>
                </a:cubicBezTo>
                <a:cubicBezTo>
                  <a:pt x="64227" y="47947"/>
                  <a:pt x="67968" y="44398"/>
                  <a:pt x="69662" y="39734"/>
                </a:cubicBezTo>
                <a:cubicBezTo>
                  <a:pt x="71321" y="35167"/>
                  <a:pt x="69740" y="30567"/>
                  <a:pt x="65415" y="28343"/>
                </a:cubicBezTo>
                <a:cubicBezTo>
                  <a:pt x="61894" y="26531"/>
                  <a:pt x="57189" y="25995"/>
                  <a:pt x="55147" y="22152"/>
                </a:cubicBezTo>
                <a:cubicBezTo>
                  <a:pt x="53484" y="19018"/>
                  <a:pt x="54008" y="16187"/>
                  <a:pt x="51211" y="13582"/>
                </a:cubicBezTo>
                <a:cubicBezTo>
                  <a:pt x="43690" y="7339"/>
                  <a:pt x="33763" y="13442"/>
                  <a:pt x="26401" y="6209"/>
                </a:cubicBezTo>
                <a:cubicBezTo>
                  <a:pt x="23352" y="3715"/>
                  <a:pt x="20783" y="0"/>
                  <a:pt x="16685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0"/>
          <p:cNvSpPr/>
          <p:nvPr/>
        </p:nvSpPr>
        <p:spPr>
          <a:xfrm>
            <a:off x="719993" y="4037598"/>
            <a:ext cx="728895" cy="1290274"/>
          </a:xfrm>
          <a:custGeom>
            <a:avLst/>
            <a:gdLst/>
            <a:ahLst/>
            <a:cxnLst/>
            <a:rect l="l" t="t" r="r" b="b"/>
            <a:pathLst>
              <a:path w="25063" h="44366" extrusionOk="0">
                <a:moveTo>
                  <a:pt x="7380" y="2738"/>
                </a:moveTo>
                <a:lnTo>
                  <a:pt x="7380" y="2738"/>
                </a:lnTo>
                <a:cubicBezTo>
                  <a:pt x="8131" y="3958"/>
                  <a:pt x="8874" y="5182"/>
                  <a:pt x="9556" y="6436"/>
                </a:cubicBezTo>
                <a:cubicBezTo>
                  <a:pt x="10266" y="7737"/>
                  <a:pt x="10706" y="8999"/>
                  <a:pt x="10679" y="10496"/>
                </a:cubicBezTo>
                <a:cubicBezTo>
                  <a:pt x="10656" y="11725"/>
                  <a:pt x="10368" y="12934"/>
                  <a:pt x="10381" y="14168"/>
                </a:cubicBezTo>
                <a:cubicBezTo>
                  <a:pt x="10405" y="16122"/>
                  <a:pt x="11155" y="18001"/>
                  <a:pt x="11642" y="19874"/>
                </a:cubicBezTo>
                <a:cubicBezTo>
                  <a:pt x="11916" y="20920"/>
                  <a:pt x="12205" y="21966"/>
                  <a:pt x="12444" y="23016"/>
                </a:cubicBezTo>
                <a:cubicBezTo>
                  <a:pt x="12551" y="23487"/>
                  <a:pt x="12632" y="23964"/>
                  <a:pt x="12714" y="24438"/>
                </a:cubicBezTo>
                <a:cubicBezTo>
                  <a:pt x="10780" y="21416"/>
                  <a:pt x="9275" y="17992"/>
                  <a:pt x="8569" y="14458"/>
                </a:cubicBezTo>
                <a:cubicBezTo>
                  <a:pt x="8132" y="12631"/>
                  <a:pt x="7825" y="10759"/>
                  <a:pt x="7720" y="8884"/>
                </a:cubicBezTo>
                <a:cubicBezTo>
                  <a:pt x="7604" y="6814"/>
                  <a:pt x="7736" y="4760"/>
                  <a:pt x="7380" y="2738"/>
                </a:cubicBezTo>
                <a:close/>
                <a:moveTo>
                  <a:pt x="6339" y="1052"/>
                </a:moveTo>
                <a:cubicBezTo>
                  <a:pt x="6362" y="1283"/>
                  <a:pt x="6511" y="1460"/>
                  <a:pt x="6579" y="1676"/>
                </a:cubicBezTo>
                <a:cubicBezTo>
                  <a:pt x="7350" y="4097"/>
                  <a:pt x="7059" y="6537"/>
                  <a:pt x="7203" y="9025"/>
                </a:cubicBezTo>
                <a:cubicBezTo>
                  <a:pt x="7319" y="11083"/>
                  <a:pt x="7677" y="13129"/>
                  <a:pt x="8180" y="15125"/>
                </a:cubicBezTo>
                <a:cubicBezTo>
                  <a:pt x="9011" y="18413"/>
                  <a:pt x="10261" y="21679"/>
                  <a:pt x="12156" y="24510"/>
                </a:cubicBezTo>
                <a:cubicBezTo>
                  <a:pt x="9595" y="22111"/>
                  <a:pt x="7790" y="18727"/>
                  <a:pt x="6763" y="15471"/>
                </a:cubicBezTo>
                <a:cubicBezTo>
                  <a:pt x="5566" y="11676"/>
                  <a:pt x="5840" y="7614"/>
                  <a:pt x="6141" y="3705"/>
                </a:cubicBezTo>
                <a:cubicBezTo>
                  <a:pt x="6208" y="2821"/>
                  <a:pt x="6277" y="1936"/>
                  <a:pt x="6339" y="1052"/>
                </a:cubicBezTo>
                <a:close/>
                <a:moveTo>
                  <a:pt x="20782" y="11365"/>
                </a:moveTo>
                <a:cubicBezTo>
                  <a:pt x="21088" y="11787"/>
                  <a:pt x="21211" y="12322"/>
                  <a:pt x="21345" y="12815"/>
                </a:cubicBezTo>
                <a:cubicBezTo>
                  <a:pt x="21490" y="13347"/>
                  <a:pt x="21690" y="13860"/>
                  <a:pt x="21898" y="14373"/>
                </a:cubicBezTo>
                <a:cubicBezTo>
                  <a:pt x="22232" y="15199"/>
                  <a:pt x="22572" y="16024"/>
                  <a:pt x="22895" y="16855"/>
                </a:cubicBezTo>
                <a:cubicBezTo>
                  <a:pt x="22971" y="17053"/>
                  <a:pt x="23047" y="17254"/>
                  <a:pt x="23120" y="17452"/>
                </a:cubicBezTo>
                <a:cubicBezTo>
                  <a:pt x="23929" y="19630"/>
                  <a:pt x="24549" y="21936"/>
                  <a:pt x="24371" y="24253"/>
                </a:cubicBezTo>
                <a:cubicBezTo>
                  <a:pt x="24132" y="27369"/>
                  <a:pt x="22479" y="30221"/>
                  <a:pt x="22048" y="33317"/>
                </a:cubicBezTo>
                <a:cubicBezTo>
                  <a:pt x="21237" y="30580"/>
                  <a:pt x="20878" y="27706"/>
                  <a:pt x="20993" y="24854"/>
                </a:cubicBezTo>
                <a:cubicBezTo>
                  <a:pt x="21088" y="22515"/>
                  <a:pt x="21497" y="20198"/>
                  <a:pt x="21621" y="17861"/>
                </a:cubicBezTo>
                <a:cubicBezTo>
                  <a:pt x="21677" y="16844"/>
                  <a:pt x="21695" y="15819"/>
                  <a:pt x="21571" y="14803"/>
                </a:cubicBezTo>
                <a:cubicBezTo>
                  <a:pt x="21507" y="14291"/>
                  <a:pt x="21409" y="13780"/>
                  <a:pt x="21256" y="13284"/>
                </a:cubicBezTo>
                <a:cubicBezTo>
                  <a:pt x="21111" y="12798"/>
                  <a:pt x="21024" y="12455"/>
                  <a:pt x="20911" y="11962"/>
                </a:cubicBezTo>
                <a:cubicBezTo>
                  <a:pt x="20875" y="11798"/>
                  <a:pt x="20698" y="11510"/>
                  <a:pt x="20782" y="11365"/>
                </a:cubicBezTo>
                <a:close/>
                <a:moveTo>
                  <a:pt x="20415" y="12011"/>
                </a:moveTo>
                <a:lnTo>
                  <a:pt x="20415" y="12011"/>
                </a:lnTo>
                <a:cubicBezTo>
                  <a:pt x="22081" y="16729"/>
                  <a:pt x="20270" y="21861"/>
                  <a:pt x="20438" y="26750"/>
                </a:cubicBezTo>
                <a:cubicBezTo>
                  <a:pt x="20532" y="29403"/>
                  <a:pt x="21062" y="31948"/>
                  <a:pt x="21808" y="34486"/>
                </a:cubicBezTo>
                <a:cubicBezTo>
                  <a:pt x="21841" y="34600"/>
                  <a:pt x="21875" y="34715"/>
                  <a:pt x="21909" y="34830"/>
                </a:cubicBezTo>
                <a:cubicBezTo>
                  <a:pt x="19548" y="31946"/>
                  <a:pt x="18463" y="27970"/>
                  <a:pt x="17843" y="24371"/>
                </a:cubicBezTo>
                <a:cubicBezTo>
                  <a:pt x="17406" y="21820"/>
                  <a:pt x="18452" y="19513"/>
                  <a:pt x="19144" y="17117"/>
                </a:cubicBezTo>
                <a:cubicBezTo>
                  <a:pt x="19633" y="15431"/>
                  <a:pt x="20050" y="13728"/>
                  <a:pt x="20415" y="12011"/>
                </a:cubicBezTo>
                <a:close/>
                <a:moveTo>
                  <a:pt x="3621" y="26754"/>
                </a:moveTo>
                <a:cubicBezTo>
                  <a:pt x="4423" y="27606"/>
                  <a:pt x="5241" y="28444"/>
                  <a:pt x="6065" y="29272"/>
                </a:cubicBezTo>
                <a:cubicBezTo>
                  <a:pt x="8134" y="31346"/>
                  <a:pt x="10179" y="33555"/>
                  <a:pt x="12389" y="35481"/>
                </a:cubicBezTo>
                <a:cubicBezTo>
                  <a:pt x="13488" y="36438"/>
                  <a:pt x="14657" y="36695"/>
                  <a:pt x="15892" y="37387"/>
                </a:cubicBezTo>
                <a:cubicBezTo>
                  <a:pt x="15950" y="37417"/>
                  <a:pt x="16000" y="37456"/>
                  <a:pt x="16056" y="37489"/>
                </a:cubicBezTo>
                <a:cubicBezTo>
                  <a:pt x="14914" y="37204"/>
                  <a:pt x="13742" y="37078"/>
                  <a:pt x="12552" y="36868"/>
                </a:cubicBezTo>
                <a:cubicBezTo>
                  <a:pt x="9849" y="36397"/>
                  <a:pt x="7996" y="35183"/>
                  <a:pt x="6607" y="32822"/>
                </a:cubicBezTo>
                <a:cubicBezTo>
                  <a:pt x="5611" y="31130"/>
                  <a:pt x="4959" y="29264"/>
                  <a:pt x="4048" y="27529"/>
                </a:cubicBezTo>
                <a:cubicBezTo>
                  <a:pt x="3912" y="27268"/>
                  <a:pt x="3768" y="27009"/>
                  <a:pt x="3621" y="26754"/>
                </a:cubicBezTo>
                <a:close/>
                <a:moveTo>
                  <a:pt x="1544" y="23679"/>
                </a:moveTo>
                <a:cubicBezTo>
                  <a:pt x="4634" y="25852"/>
                  <a:pt x="7704" y="28047"/>
                  <a:pt x="10656" y="30401"/>
                </a:cubicBezTo>
                <a:cubicBezTo>
                  <a:pt x="13439" y="32622"/>
                  <a:pt x="16166" y="34672"/>
                  <a:pt x="17489" y="37953"/>
                </a:cubicBezTo>
                <a:cubicBezTo>
                  <a:pt x="17450" y="37937"/>
                  <a:pt x="17414" y="37919"/>
                  <a:pt x="17375" y="37904"/>
                </a:cubicBezTo>
                <a:cubicBezTo>
                  <a:pt x="17339" y="37873"/>
                  <a:pt x="17303" y="37845"/>
                  <a:pt x="17268" y="37818"/>
                </a:cubicBezTo>
                <a:cubicBezTo>
                  <a:pt x="16247" y="37006"/>
                  <a:pt x="15064" y="36783"/>
                  <a:pt x="13961" y="36116"/>
                </a:cubicBezTo>
                <a:cubicBezTo>
                  <a:pt x="12945" y="35502"/>
                  <a:pt x="12135" y="34591"/>
                  <a:pt x="11296" y="33764"/>
                </a:cubicBezTo>
                <a:cubicBezTo>
                  <a:pt x="8055" y="30568"/>
                  <a:pt x="4702" y="27448"/>
                  <a:pt x="1763" y="23965"/>
                </a:cubicBezTo>
                <a:cubicBezTo>
                  <a:pt x="1691" y="23870"/>
                  <a:pt x="1618" y="23774"/>
                  <a:pt x="1544" y="23679"/>
                </a:cubicBezTo>
                <a:close/>
                <a:moveTo>
                  <a:pt x="6201" y="1"/>
                </a:moveTo>
                <a:cubicBezTo>
                  <a:pt x="6056" y="1"/>
                  <a:pt x="5880" y="91"/>
                  <a:pt x="5872" y="211"/>
                </a:cubicBezTo>
                <a:cubicBezTo>
                  <a:pt x="5589" y="5408"/>
                  <a:pt x="4676" y="11036"/>
                  <a:pt x="6403" y="16074"/>
                </a:cubicBezTo>
                <a:cubicBezTo>
                  <a:pt x="7689" y="19832"/>
                  <a:pt x="9937" y="23684"/>
                  <a:pt x="13235" y="26004"/>
                </a:cubicBezTo>
                <a:cubicBezTo>
                  <a:pt x="14509" y="29550"/>
                  <a:pt x="16586" y="32730"/>
                  <a:pt x="18722" y="35806"/>
                </a:cubicBezTo>
                <a:cubicBezTo>
                  <a:pt x="19798" y="37361"/>
                  <a:pt x="20903" y="38899"/>
                  <a:pt x="21955" y="40470"/>
                </a:cubicBezTo>
                <a:cubicBezTo>
                  <a:pt x="22088" y="40670"/>
                  <a:pt x="22659" y="41270"/>
                  <a:pt x="22407" y="41516"/>
                </a:cubicBezTo>
                <a:cubicBezTo>
                  <a:pt x="22366" y="41555"/>
                  <a:pt x="22306" y="41571"/>
                  <a:pt x="22235" y="41571"/>
                </a:cubicBezTo>
                <a:cubicBezTo>
                  <a:pt x="21945" y="41571"/>
                  <a:pt x="21463" y="41306"/>
                  <a:pt x="21291" y="41226"/>
                </a:cubicBezTo>
                <a:cubicBezTo>
                  <a:pt x="20500" y="40865"/>
                  <a:pt x="19789" y="40338"/>
                  <a:pt x="19214" y="39685"/>
                </a:cubicBezTo>
                <a:cubicBezTo>
                  <a:pt x="19168" y="39634"/>
                  <a:pt x="19124" y="39582"/>
                  <a:pt x="19078" y="39526"/>
                </a:cubicBezTo>
                <a:cubicBezTo>
                  <a:pt x="18187" y="38438"/>
                  <a:pt x="17696" y="37083"/>
                  <a:pt x="16962" y="35885"/>
                </a:cubicBezTo>
                <a:cubicBezTo>
                  <a:pt x="15779" y="33957"/>
                  <a:pt x="14002" y="32483"/>
                  <a:pt x="12235" y="31074"/>
                </a:cubicBezTo>
                <a:cubicBezTo>
                  <a:pt x="8523" y="28120"/>
                  <a:pt x="4706" y="25299"/>
                  <a:pt x="791" y="22622"/>
                </a:cubicBezTo>
                <a:cubicBezTo>
                  <a:pt x="642" y="22518"/>
                  <a:pt x="440" y="22424"/>
                  <a:pt x="268" y="22424"/>
                </a:cubicBezTo>
                <a:cubicBezTo>
                  <a:pt x="160" y="22424"/>
                  <a:pt x="64" y="22460"/>
                  <a:pt x="1" y="22555"/>
                </a:cubicBezTo>
                <a:cubicBezTo>
                  <a:pt x="1410" y="24266"/>
                  <a:pt x="2744" y="26058"/>
                  <a:pt x="3745" y="28038"/>
                </a:cubicBezTo>
                <a:cubicBezTo>
                  <a:pt x="4441" y="29415"/>
                  <a:pt x="4971" y="30869"/>
                  <a:pt x="5684" y="32236"/>
                </a:cubicBezTo>
                <a:cubicBezTo>
                  <a:pt x="6399" y="33602"/>
                  <a:pt x="7329" y="34903"/>
                  <a:pt x="8628" y="35733"/>
                </a:cubicBezTo>
                <a:cubicBezTo>
                  <a:pt x="10387" y="36859"/>
                  <a:pt x="12577" y="36985"/>
                  <a:pt x="14622" y="37404"/>
                </a:cubicBezTo>
                <a:cubicBezTo>
                  <a:pt x="15337" y="37548"/>
                  <a:pt x="16054" y="37736"/>
                  <a:pt x="16702" y="38075"/>
                </a:cubicBezTo>
                <a:cubicBezTo>
                  <a:pt x="17391" y="38435"/>
                  <a:pt x="17980" y="38952"/>
                  <a:pt x="18527" y="39498"/>
                </a:cubicBezTo>
                <a:cubicBezTo>
                  <a:pt x="19077" y="40050"/>
                  <a:pt x="19638" y="40534"/>
                  <a:pt x="20278" y="40989"/>
                </a:cubicBezTo>
                <a:cubicBezTo>
                  <a:pt x="20661" y="41261"/>
                  <a:pt x="21067" y="41511"/>
                  <a:pt x="21513" y="41666"/>
                </a:cubicBezTo>
                <a:cubicBezTo>
                  <a:pt x="21742" y="41745"/>
                  <a:pt x="21981" y="41791"/>
                  <a:pt x="22225" y="41802"/>
                </a:cubicBezTo>
                <a:cubicBezTo>
                  <a:pt x="22250" y="41804"/>
                  <a:pt x="22274" y="41804"/>
                  <a:pt x="22297" y="41804"/>
                </a:cubicBezTo>
                <a:cubicBezTo>
                  <a:pt x="22417" y="41804"/>
                  <a:pt x="22517" y="41788"/>
                  <a:pt x="22609" y="41788"/>
                </a:cubicBezTo>
                <a:cubicBezTo>
                  <a:pt x="22733" y="41788"/>
                  <a:pt x="22842" y="41819"/>
                  <a:pt x="22963" y="41964"/>
                </a:cubicBezTo>
                <a:cubicBezTo>
                  <a:pt x="23132" y="42166"/>
                  <a:pt x="23230" y="42432"/>
                  <a:pt x="23366" y="42657"/>
                </a:cubicBezTo>
                <a:cubicBezTo>
                  <a:pt x="23623" y="43075"/>
                  <a:pt x="23906" y="43503"/>
                  <a:pt x="24105" y="43951"/>
                </a:cubicBezTo>
                <a:cubicBezTo>
                  <a:pt x="24181" y="44098"/>
                  <a:pt x="24263" y="44255"/>
                  <a:pt x="24410" y="44334"/>
                </a:cubicBezTo>
                <a:cubicBezTo>
                  <a:pt x="24452" y="44355"/>
                  <a:pt x="24500" y="44366"/>
                  <a:pt x="24548" y="44366"/>
                </a:cubicBezTo>
                <a:cubicBezTo>
                  <a:pt x="24670" y="44366"/>
                  <a:pt x="24791" y="44300"/>
                  <a:pt x="24806" y="44183"/>
                </a:cubicBezTo>
                <a:cubicBezTo>
                  <a:pt x="24819" y="44098"/>
                  <a:pt x="24773" y="44018"/>
                  <a:pt x="24729" y="43944"/>
                </a:cubicBezTo>
                <a:cubicBezTo>
                  <a:pt x="24297" y="43210"/>
                  <a:pt x="23863" y="42478"/>
                  <a:pt x="23413" y="41753"/>
                </a:cubicBezTo>
                <a:cubicBezTo>
                  <a:pt x="23379" y="41699"/>
                  <a:pt x="23343" y="41644"/>
                  <a:pt x="23328" y="41580"/>
                </a:cubicBezTo>
                <a:cubicBezTo>
                  <a:pt x="23327" y="41581"/>
                  <a:pt x="23326" y="41582"/>
                  <a:pt x="23325" y="41582"/>
                </a:cubicBezTo>
                <a:cubicBezTo>
                  <a:pt x="23322" y="41582"/>
                  <a:pt x="23322" y="41578"/>
                  <a:pt x="23322" y="41573"/>
                </a:cubicBezTo>
                <a:cubicBezTo>
                  <a:pt x="23281" y="41396"/>
                  <a:pt x="23385" y="41123"/>
                  <a:pt x="23405" y="40948"/>
                </a:cubicBezTo>
                <a:cubicBezTo>
                  <a:pt x="23439" y="40662"/>
                  <a:pt x="23461" y="40375"/>
                  <a:pt x="23464" y="40087"/>
                </a:cubicBezTo>
                <a:cubicBezTo>
                  <a:pt x="23472" y="39531"/>
                  <a:pt x="23426" y="38975"/>
                  <a:pt x="23345" y="38423"/>
                </a:cubicBezTo>
                <a:cubicBezTo>
                  <a:pt x="23263" y="37868"/>
                  <a:pt x="23143" y="37319"/>
                  <a:pt x="23009" y="36775"/>
                </a:cubicBezTo>
                <a:cubicBezTo>
                  <a:pt x="22881" y="36268"/>
                  <a:pt x="22649" y="35733"/>
                  <a:pt x="22580" y="35217"/>
                </a:cubicBezTo>
                <a:cubicBezTo>
                  <a:pt x="22053" y="31182"/>
                  <a:pt x="24835" y="27672"/>
                  <a:pt x="24950" y="23672"/>
                </a:cubicBezTo>
                <a:cubicBezTo>
                  <a:pt x="25063" y="19745"/>
                  <a:pt x="23333" y="16006"/>
                  <a:pt x="21844" y="12466"/>
                </a:cubicBezTo>
                <a:cubicBezTo>
                  <a:pt x="21492" y="11627"/>
                  <a:pt x="21144" y="10789"/>
                  <a:pt x="20821" y="9938"/>
                </a:cubicBezTo>
                <a:cubicBezTo>
                  <a:pt x="20802" y="9886"/>
                  <a:pt x="20740" y="9865"/>
                  <a:pt x="20666" y="9865"/>
                </a:cubicBezTo>
                <a:cubicBezTo>
                  <a:pt x="20519" y="9865"/>
                  <a:pt x="20322" y="9949"/>
                  <a:pt x="20306" y="10044"/>
                </a:cubicBezTo>
                <a:cubicBezTo>
                  <a:pt x="19818" y="12663"/>
                  <a:pt x="19206" y="15274"/>
                  <a:pt x="18440" y="17825"/>
                </a:cubicBezTo>
                <a:cubicBezTo>
                  <a:pt x="17774" y="20053"/>
                  <a:pt x="16918" y="22142"/>
                  <a:pt x="17326" y="24504"/>
                </a:cubicBezTo>
                <a:cubicBezTo>
                  <a:pt x="18011" y="28487"/>
                  <a:pt x="19247" y="32894"/>
                  <a:pt x="22158" y="35838"/>
                </a:cubicBezTo>
                <a:cubicBezTo>
                  <a:pt x="22171" y="35854"/>
                  <a:pt x="22191" y="35864"/>
                  <a:pt x="22217" y="35870"/>
                </a:cubicBezTo>
                <a:cubicBezTo>
                  <a:pt x="22692" y="37530"/>
                  <a:pt x="23093" y="39256"/>
                  <a:pt x="22899" y="40956"/>
                </a:cubicBezTo>
                <a:cubicBezTo>
                  <a:pt x="19690" y="36049"/>
                  <a:pt x="15740" y="31368"/>
                  <a:pt x="13760" y="25888"/>
                </a:cubicBezTo>
                <a:cubicBezTo>
                  <a:pt x="13767" y="25865"/>
                  <a:pt x="13763" y="25844"/>
                  <a:pt x="13752" y="25821"/>
                </a:cubicBezTo>
                <a:cubicBezTo>
                  <a:pt x="13171" y="23807"/>
                  <a:pt x="12693" y="21763"/>
                  <a:pt x="12164" y="19734"/>
                </a:cubicBezTo>
                <a:cubicBezTo>
                  <a:pt x="11484" y="17122"/>
                  <a:pt x="10757" y="14865"/>
                  <a:pt x="11055" y="12116"/>
                </a:cubicBezTo>
                <a:cubicBezTo>
                  <a:pt x="11278" y="10030"/>
                  <a:pt x="11179" y="8375"/>
                  <a:pt x="10181" y="6480"/>
                </a:cubicBezTo>
                <a:cubicBezTo>
                  <a:pt x="9021" y="4281"/>
                  <a:pt x="7651" y="2207"/>
                  <a:pt x="6372" y="78"/>
                </a:cubicBezTo>
                <a:cubicBezTo>
                  <a:pt x="6340" y="24"/>
                  <a:pt x="6274" y="1"/>
                  <a:pt x="620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7"/>
          <p:cNvSpPr/>
          <p:nvPr/>
        </p:nvSpPr>
        <p:spPr>
          <a:xfrm flipH="1">
            <a:off x="6023658" y="3949581"/>
            <a:ext cx="3409802" cy="1619288"/>
          </a:xfrm>
          <a:custGeom>
            <a:avLst/>
            <a:gdLst/>
            <a:ahLst/>
            <a:cxnLst/>
            <a:rect l="l" t="t" r="r" b="b"/>
            <a:pathLst>
              <a:path w="62709" h="29780" extrusionOk="0">
                <a:moveTo>
                  <a:pt x="16598" y="0"/>
                </a:moveTo>
                <a:cubicBezTo>
                  <a:pt x="14140" y="0"/>
                  <a:pt x="11481" y="678"/>
                  <a:pt x="9741" y="1749"/>
                </a:cubicBezTo>
                <a:cubicBezTo>
                  <a:pt x="7613" y="3059"/>
                  <a:pt x="6154" y="4358"/>
                  <a:pt x="5200" y="6739"/>
                </a:cubicBezTo>
                <a:cubicBezTo>
                  <a:pt x="4796" y="7749"/>
                  <a:pt x="4491" y="8799"/>
                  <a:pt x="4149" y="9833"/>
                </a:cubicBezTo>
                <a:cubicBezTo>
                  <a:pt x="3936" y="10478"/>
                  <a:pt x="3711" y="11116"/>
                  <a:pt x="3444" y="11738"/>
                </a:cubicBezTo>
                <a:cubicBezTo>
                  <a:pt x="2806" y="13201"/>
                  <a:pt x="1924" y="14548"/>
                  <a:pt x="1287" y="16013"/>
                </a:cubicBezTo>
                <a:cubicBezTo>
                  <a:pt x="1" y="18971"/>
                  <a:pt x="318" y="23137"/>
                  <a:pt x="4206" y="23823"/>
                </a:cubicBezTo>
                <a:cubicBezTo>
                  <a:pt x="4657" y="23903"/>
                  <a:pt x="5136" y="23934"/>
                  <a:pt x="5629" y="23934"/>
                </a:cubicBezTo>
                <a:cubicBezTo>
                  <a:pt x="7212" y="23934"/>
                  <a:pt x="8951" y="23607"/>
                  <a:pt x="10415" y="23465"/>
                </a:cubicBezTo>
                <a:cubicBezTo>
                  <a:pt x="12591" y="23255"/>
                  <a:pt x="14768" y="23003"/>
                  <a:pt x="16956" y="22951"/>
                </a:cubicBezTo>
                <a:cubicBezTo>
                  <a:pt x="19811" y="22951"/>
                  <a:pt x="22642" y="23077"/>
                  <a:pt x="25203" y="24383"/>
                </a:cubicBezTo>
                <a:cubicBezTo>
                  <a:pt x="27971" y="25797"/>
                  <a:pt x="30741" y="27211"/>
                  <a:pt x="33508" y="28624"/>
                </a:cubicBezTo>
                <a:cubicBezTo>
                  <a:pt x="34621" y="29191"/>
                  <a:pt x="35783" y="29772"/>
                  <a:pt x="37032" y="29780"/>
                </a:cubicBezTo>
                <a:cubicBezTo>
                  <a:pt x="37042" y="29780"/>
                  <a:pt x="37052" y="29780"/>
                  <a:pt x="37062" y="29780"/>
                </a:cubicBezTo>
                <a:cubicBezTo>
                  <a:pt x="39431" y="29780"/>
                  <a:pt x="39460" y="27869"/>
                  <a:pt x="40666" y="26423"/>
                </a:cubicBezTo>
                <a:cubicBezTo>
                  <a:pt x="43271" y="23299"/>
                  <a:pt x="48241" y="23101"/>
                  <a:pt x="51992" y="22864"/>
                </a:cubicBezTo>
                <a:cubicBezTo>
                  <a:pt x="54734" y="22691"/>
                  <a:pt x="57971" y="23043"/>
                  <a:pt x="60552" y="21959"/>
                </a:cubicBezTo>
                <a:cubicBezTo>
                  <a:pt x="61195" y="21689"/>
                  <a:pt x="61823" y="21270"/>
                  <a:pt x="62107" y="20632"/>
                </a:cubicBezTo>
                <a:cubicBezTo>
                  <a:pt x="62709" y="19276"/>
                  <a:pt x="61828" y="17016"/>
                  <a:pt x="61048" y="15886"/>
                </a:cubicBezTo>
                <a:cubicBezTo>
                  <a:pt x="60328" y="14846"/>
                  <a:pt x="59202" y="14137"/>
                  <a:pt x="58011" y="13717"/>
                </a:cubicBezTo>
                <a:cubicBezTo>
                  <a:pt x="56316" y="13120"/>
                  <a:pt x="54531" y="13008"/>
                  <a:pt x="52750" y="13008"/>
                </a:cubicBezTo>
                <a:cubicBezTo>
                  <a:pt x="52138" y="13008"/>
                  <a:pt x="51526" y="13021"/>
                  <a:pt x="50918" y="13033"/>
                </a:cubicBezTo>
                <a:cubicBezTo>
                  <a:pt x="50416" y="13042"/>
                  <a:pt x="49878" y="13091"/>
                  <a:pt x="49346" y="13091"/>
                </a:cubicBezTo>
                <a:cubicBezTo>
                  <a:pt x="48594" y="13091"/>
                  <a:pt x="47854" y="12993"/>
                  <a:pt x="47243" y="12550"/>
                </a:cubicBezTo>
                <a:cubicBezTo>
                  <a:pt x="46258" y="11838"/>
                  <a:pt x="45602" y="10756"/>
                  <a:pt x="44449" y="10336"/>
                </a:cubicBezTo>
                <a:cubicBezTo>
                  <a:pt x="43493" y="9984"/>
                  <a:pt x="42477" y="9819"/>
                  <a:pt x="41459" y="9819"/>
                </a:cubicBezTo>
                <a:cubicBezTo>
                  <a:pt x="40590" y="9819"/>
                  <a:pt x="39719" y="9940"/>
                  <a:pt x="38884" y="10169"/>
                </a:cubicBezTo>
                <a:cubicBezTo>
                  <a:pt x="36981" y="10691"/>
                  <a:pt x="35154" y="12295"/>
                  <a:pt x="33178" y="12295"/>
                </a:cubicBezTo>
                <a:cubicBezTo>
                  <a:pt x="32719" y="12295"/>
                  <a:pt x="32252" y="12208"/>
                  <a:pt x="31774" y="12002"/>
                </a:cubicBezTo>
                <a:cubicBezTo>
                  <a:pt x="29920" y="11203"/>
                  <a:pt x="28835" y="9187"/>
                  <a:pt x="27725" y="7616"/>
                </a:cubicBezTo>
                <a:cubicBezTo>
                  <a:pt x="26378" y="5708"/>
                  <a:pt x="24788" y="3972"/>
                  <a:pt x="23002" y="2463"/>
                </a:cubicBezTo>
                <a:cubicBezTo>
                  <a:pt x="22161" y="1754"/>
                  <a:pt x="21269" y="1092"/>
                  <a:pt x="20261" y="653"/>
                </a:cubicBezTo>
                <a:cubicBezTo>
                  <a:pt x="19222" y="202"/>
                  <a:pt x="17940" y="0"/>
                  <a:pt x="1659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7"/>
          <p:cNvSpPr/>
          <p:nvPr/>
        </p:nvSpPr>
        <p:spPr>
          <a:xfrm flipH="1">
            <a:off x="179051" y="3235038"/>
            <a:ext cx="534100" cy="392643"/>
          </a:xfrm>
          <a:custGeom>
            <a:avLst/>
            <a:gdLst/>
            <a:ahLst/>
            <a:cxnLst/>
            <a:rect l="l" t="t" r="r" b="b"/>
            <a:pathLst>
              <a:path w="18365" h="13501" extrusionOk="0">
                <a:moveTo>
                  <a:pt x="12856" y="5895"/>
                </a:moveTo>
                <a:cubicBezTo>
                  <a:pt x="13692" y="5895"/>
                  <a:pt x="14772" y="6310"/>
                  <a:pt x="14779" y="7258"/>
                </a:cubicBezTo>
                <a:cubicBezTo>
                  <a:pt x="14782" y="7705"/>
                  <a:pt x="14515" y="7873"/>
                  <a:pt x="14198" y="7873"/>
                </a:cubicBezTo>
                <a:cubicBezTo>
                  <a:pt x="13907" y="7873"/>
                  <a:pt x="13574" y="7730"/>
                  <a:pt x="13372" y="7532"/>
                </a:cubicBezTo>
                <a:cubicBezTo>
                  <a:pt x="12982" y="7152"/>
                  <a:pt x="12711" y="6620"/>
                  <a:pt x="12526" y="6116"/>
                </a:cubicBezTo>
                <a:cubicBezTo>
                  <a:pt x="12505" y="6056"/>
                  <a:pt x="12482" y="5992"/>
                  <a:pt x="12464" y="5930"/>
                </a:cubicBezTo>
                <a:cubicBezTo>
                  <a:pt x="12490" y="5926"/>
                  <a:pt x="12521" y="5918"/>
                  <a:pt x="12549" y="5915"/>
                </a:cubicBezTo>
                <a:cubicBezTo>
                  <a:pt x="12645" y="5902"/>
                  <a:pt x="12748" y="5895"/>
                  <a:pt x="12856" y="5895"/>
                </a:cubicBezTo>
                <a:close/>
                <a:moveTo>
                  <a:pt x="6882" y="9733"/>
                </a:moveTo>
                <a:cubicBezTo>
                  <a:pt x="7055" y="9733"/>
                  <a:pt x="7237" y="9877"/>
                  <a:pt x="7340" y="10003"/>
                </a:cubicBezTo>
                <a:cubicBezTo>
                  <a:pt x="7528" y="10235"/>
                  <a:pt x="7608" y="10556"/>
                  <a:pt x="7616" y="10850"/>
                </a:cubicBezTo>
                <a:cubicBezTo>
                  <a:pt x="7618" y="10919"/>
                  <a:pt x="7615" y="10990"/>
                  <a:pt x="7608" y="11058"/>
                </a:cubicBezTo>
                <a:cubicBezTo>
                  <a:pt x="7214" y="10999"/>
                  <a:pt x="6842" y="10734"/>
                  <a:pt x="6674" y="10371"/>
                </a:cubicBezTo>
                <a:cubicBezTo>
                  <a:pt x="6594" y="10199"/>
                  <a:pt x="6437" y="9747"/>
                  <a:pt x="6874" y="9733"/>
                </a:cubicBezTo>
                <a:cubicBezTo>
                  <a:pt x="6876" y="9733"/>
                  <a:pt x="6879" y="9733"/>
                  <a:pt x="6882" y="9733"/>
                </a:cubicBezTo>
                <a:close/>
                <a:moveTo>
                  <a:pt x="1976" y="10229"/>
                </a:moveTo>
                <a:cubicBezTo>
                  <a:pt x="2187" y="10229"/>
                  <a:pt x="2307" y="10660"/>
                  <a:pt x="2287" y="10816"/>
                </a:cubicBezTo>
                <a:cubicBezTo>
                  <a:pt x="2249" y="11096"/>
                  <a:pt x="2064" y="11333"/>
                  <a:pt x="1820" y="11477"/>
                </a:cubicBezTo>
                <a:cubicBezTo>
                  <a:pt x="1734" y="11299"/>
                  <a:pt x="1665" y="11106"/>
                  <a:pt x="1644" y="10914"/>
                </a:cubicBezTo>
                <a:cubicBezTo>
                  <a:pt x="1630" y="10780"/>
                  <a:pt x="1622" y="10571"/>
                  <a:pt x="1699" y="10451"/>
                </a:cubicBezTo>
                <a:cubicBezTo>
                  <a:pt x="1803" y="10290"/>
                  <a:pt x="1896" y="10229"/>
                  <a:pt x="1976" y="10229"/>
                </a:cubicBezTo>
                <a:close/>
                <a:moveTo>
                  <a:pt x="15599" y="0"/>
                </a:moveTo>
                <a:cubicBezTo>
                  <a:pt x="15515" y="0"/>
                  <a:pt x="15430" y="4"/>
                  <a:pt x="15345" y="11"/>
                </a:cubicBezTo>
                <a:cubicBezTo>
                  <a:pt x="13576" y="161"/>
                  <a:pt x="12338" y="1770"/>
                  <a:pt x="12014" y="3416"/>
                </a:cubicBezTo>
                <a:cubicBezTo>
                  <a:pt x="11863" y="4174"/>
                  <a:pt x="11892" y="4961"/>
                  <a:pt x="12081" y="5710"/>
                </a:cubicBezTo>
                <a:cubicBezTo>
                  <a:pt x="11264" y="5989"/>
                  <a:pt x="10536" y="6620"/>
                  <a:pt x="10084" y="7363"/>
                </a:cubicBezTo>
                <a:cubicBezTo>
                  <a:pt x="9561" y="8222"/>
                  <a:pt x="9425" y="9204"/>
                  <a:pt x="8998" y="10098"/>
                </a:cubicBezTo>
                <a:cubicBezTo>
                  <a:pt x="8782" y="10551"/>
                  <a:pt x="8430" y="10999"/>
                  <a:pt x="7898" y="11063"/>
                </a:cubicBezTo>
                <a:cubicBezTo>
                  <a:pt x="7939" y="10628"/>
                  <a:pt x="7849" y="10183"/>
                  <a:pt x="7579" y="9837"/>
                </a:cubicBezTo>
                <a:cubicBezTo>
                  <a:pt x="7413" y="9625"/>
                  <a:pt x="7084" y="9453"/>
                  <a:pt x="6800" y="9453"/>
                </a:cubicBezTo>
                <a:cubicBezTo>
                  <a:pt x="6567" y="9453"/>
                  <a:pt x="6364" y="9568"/>
                  <a:pt x="6304" y="9870"/>
                </a:cubicBezTo>
                <a:cubicBezTo>
                  <a:pt x="6173" y="10523"/>
                  <a:pt x="6806" y="11137"/>
                  <a:pt x="7378" y="11302"/>
                </a:cubicBezTo>
                <a:cubicBezTo>
                  <a:pt x="7441" y="11320"/>
                  <a:pt x="7502" y="11335"/>
                  <a:pt x="7564" y="11345"/>
                </a:cubicBezTo>
                <a:cubicBezTo>
                  <a:pt x="7436" y="11826"/>
                  <a:pt x="7112" y="12241"/>
                  <a:pt x="6713" y="12546"/>
                </a:cubicBezTo>
                <a:cubicBezTo>
                  <a:pt x="6128" y="12992"/>
                  <a:pt x="5383" y="13232"/>
                  <a:pt x="4642" y="13232"/>
                </a:cubicBezTo>
                <a:cubicBezTo>
                  <a:pt x="4216" y="13232"/>
                  <a:pt x="3791" y="13153"/>
                  <a:pt x="3399" y="12988"/>
                </a:cubicBezTo>
                <a:cubicBezTo>
                  <a:pt x="2822" y="12744"/>
                  <a:pt x="2321" y="12318"/>
                  <a:pt x="1990" y="11786"/>
                </a:cubicBezTo>
                <a:cubicBezTo>
                  <a:pt x="1974" y="11760"/>
                  <a:pt x="1958" y="11732"/>
                  <a:pt x="1938" y="11703"/>
                </a:cubicBezTo>
                <a:cubicBezTo>
                  <a:pt x="2043" y="11642"/>
                  <a:pt x="2138" y="11569"/>
                  <a:pt x="2221" y="11482"/>
                </a:cubicBezTo>
                <a:cubicBezTo>
                  <a:pt x="2573" y="11119"/>
                  <a:pt x="2761" y="10230"/>
                  <a:pt x="2126" y="10016"/>
                </a:cubicBezTo>
                <a:cubicBezTo>
                  <a:pt x="2055" y="9991"/>
                  <a:pt x="1989" y="9980"/>
                  <a:pt x="1929" y="9980"/>
                </a:cubicBezTo>
                <a:cubicBezTo>
                  <a:pt x="1429" y="9980"/>
                  <a:pt x="1320" y="10757"/>
                  <a:pt x="1418" y="11153"/>
                </a:cubicBezTo>
                <a:cubicBezTo>
                  <a:pt x="1455" y="11309"/>
                  <a:pt x="1508" y="11458"/>
                  <a:pt x="1567" y="11598"/>
                </a:cubicBezTo>
                <a:cubicBezTo>
                  <a:pt x="1469" y="11629"/>
                  <a:pt x="1367" y="11645"/>
                  <a:pt x="1266" y="11645"/>
                </a:cubicBezTo>
                <a:cubicBezTo>
                  <a:pt x="1138" y="11645"/>
                  <a:pt x="1010" y="11618"/>
                  <a:pt x="894" y="11561"/>
                </a:cubicBezTo>
                <a:cubicBezTo>
                  <a:pt x="374" y="11302"/>
                  <a:pt x="192" y="10633"/>
                  <a:pt x="446" y="10132"/>
                </a:cubicBezTo>
                <a:cubicBezTo>
                  <a:pt x="478" y="10068"/>
                  <a:pt x="423" y="10018"/>
                  <a:pt x="368" y="10018"/>
                </a:cubicBezTo>
                <a:cubicBezTo>
                  <a:pt x="339" y="10018"/>
                  <a:pt x="309" y="10031"/>
                  <a:pt x="292" y="10063"/>
                </a:cubicBezTo>
                <a:cubicBezTo>
                  <a:pt x="1" y="10580"/>
                  <a:pt x="123" y="11282"/>
                  <a:pt x="595" y="11659"/>
                </a:cubicBezTo>
                <a:cubicBezTo>
                  <a:pt x="794" y="11818"/>
                  <a:pt x="1032" y="11889"/>
                  <a:pt x="1273" y="11889"/>
                </a:cubicBezTo>
                <a:cubicBezTo>
                  <a:pt x="1408" y="11889"/>
                  <a:pt x="1544" y="11867"/>
                  <a:pt x="1675" y="11824"/>
                </a:cubicBezTo>
                <a:cubicBezTo>
                  <a:pt x="2255" y="12896"/>
                  <a:pt x="3487" y="13500"/>
                  <a:pt x="4703" y="13500"/>
                </a:cubicBezTo>
                <a:cubicBezTo>
                  <a:pt x="4964" y="13500"/>
                  <a:pt x="5226" y="13472"/>
                  <a:pt x="5479" y="13415"/>
                </a:cubicBezTo>
                <a:cubicBezTo>
                  <a:pt x="6314" y="13227"/>
                  <a:pt x="7142" y="12744"/>
                  <a:pt x="7590" y="11996"/>
                </a:cubicBezTo>
                <a:cubicBezTo>
                  <a:pt x="7703" y="11808"/>
                  <a:pt x="7787" y="11597"/>
                  <a:pt x="7841" y="11374"/>
                </a:cubicBezTo>
                <a:cubicBezTo>
                  <a:pt x="9335" y="11361"/>
                  <a:pt x="9619" y="8887"/>
                  <a:pt x="10145" y="7867"/>
                </a:cubicBezTo>
                <a:cubicBezTo>
                  <a:pt x="10575" y="7038"/>
                  <a:pt x="11253" y="6280"/>
                  <a:pt x="12156" y="6008"/>
                </a:cubicBezTo>
                <a:cubicBezTo>
                  <a:pt x="12387" y="6753"/>
                  <a:pt x="12820" y="7669"/>
                  <a:pt x="13531" y="8060"/>
                </a:cubicBezTo>
                <a:cubicBezTo>
                  <a:pt x="13715" y="8162"/>
                  <a:pt x="13926" y="8213"/>
                  <a:pt x="14132" y="8213"/>
                </a:cubicBezTo>
                <a:cubicBezTo>
                  <a:pt x="14572" y="8213"/>
                  <a:pt x="14990" y="7977"/>
                  <a:pt x="15084" y="7483"/>
                </a:cubicBezTo>
                <a:cubicBezTo>
                  <a:pt x="15208" y="6823"/>
                  <a:pt x="14717" y="6205"/>
                  <a:pt x="14179" y="5895"/>
                </a:cubicBezTo>
                <a:cubicBezTo>
                  <a:pt x="13778" y="5666"/>
                  <a:pt x="13363" y="5566"/>
                  <a:pt x="12954" y="5566"/>
                </a:cubicBezTo>
                <a:cubicBezTo>
                  <a:pt x="12759" y="5566"/>
                  <a:pt x="12564" y="5589"/>
                  <a:pt x="12374" y="5632"/>
                </a:cubicBezTo>
                <a:cubicBezTo>
                  <a:pt x="12174" y="4845"/>
                  <a:pt x="12172" y="4002"/>
                  <a:pt x="12379" y="3217"/>
                </a:cubicBezTo>
                <a:cubicBezTo>
                  <a:pt x="12680" y="2071"/>
                  <a:pt x="13468" y="981"/>
                  <a:pt x="14601" y="548"/>
                </a:cubicBezTo>
                <a:cubicBezTo>
                  <a:pt x="14917" y="426"/>
                  <a:pt x="15264" y="363"/>
                  <a:pt x="15612" y="363"/>
                </a:cubicBezTo>
                <a:cubicBezTo>
                  <a:pt x="16333" y="363"/>
                  <a:pt x="17056" y="634"/>
                  <a:pt x="17509" y="1210"/>
                </a:cubicBezTo>
                <a:cubicBezTo>
                  <a:pt x="18152" y="2025"/>
                  <a:pt x="18117" y="3415"/>
                  <a:pt x="17177" y="4000"/>
                </a:cubicBezTo>
                <a:cubicBezTo>
                  <a:pt x="16973" y="4126"/>
                  <a:pt x="16716" y="4194"/>
                  <a:pt x="16463" y="4194"/>
                </a:cubicBezTo>
                <a:cubicBezTo>
                  <a:pt x="16000" y="4194"/>
                  <a:pt x="15550" y="3966"/>
                  <a:pt x="15470" y="3444"/>
                </a:cubicBezTo>
                <a:cubicBezTo>
                  <a:pt x="15395" y="2954"/>
                  <a:pt x="15821" y="2596"/>
                  <a:pt x="16200" y="2596"/>
                </a:cubicBezTo>
                <a:cubicBezTo>
                  <a:pt x="16439" y="2596"/>
                  <a:pt x="16660" y="2740"/>
                  <a:pt x="16720" y="3086"/>
                </a:cubicBezTo>
                <a:cubicBezTo>
                  <a:pt x="16737" y="3184"/>
                  <a:pt x="16818" y="3230"/>
                  <a:pt x="16896" y="3230"/>
                </a:cubicBezTo>
                <a:cubicBezTo>
                  <a:pt x="16987" y="3230"/>
                  <a:pt x="17075" y="3169"/>
                  <a:pt x="17055" y="3055"/>
                </a:cubicBezTo>
                <a:cubicBezTo>
                  <a:pt x="16973" y="2590"/>
                  <a:pt x="16556" y="2248"/>
                  <a:pt x="16108" y="2248"/>
                </a:cubicBezTo>
                <a:cubicBezTo>
                  <a:pt x="15976" y="2248"/>
                  <a:pt x="15841" y="2278"/>
                  <a:pt x="15712" y="2343"/>
                </a:cubicBezTo>
                <a:cubicBezTo>
                  <a:pt x="15102" y="2644"/>
                  <a:pt x="14969" y="3470"/>
                  <a:pt x="15354" y="3997"/>
                </a:cubicBezTo>
                <a:cubicBezTo>
                  <a:pt x="15626" y="4371"/>
                  <a:pt x="16046" y="4545"/>
                  <a:pt x="16475" y="4545"/>
                </a:cubicBezTo>
                <a:cubicBezTo>
                  <a:pt x="16747" y="4545"/>
                  <a:pt x="17022" y="4476"/>
                  <a:pt x="17268" y="4344"/>
                </a:cubicBezTo>
                <a:cubicBezTo>
                  <a:pt x="17910" y="3997"/>
                  <a:pt x="18270" y="3315"/>
                  <a:pt x="18299" y="2598"/>
                </a:cubicBezTo>
                <a:cubicBezTo>
                  <a:pt x="18364" y="1050"/>
                  <a:pt x="17048" y="0"/>
                  <a:pt x="1559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7"/>
          <p:cNvSpPr/>
          <p:nvPr/>
        </p:nvSpPr>
        <p:spPr>
          <a:xfrm flipH="1">
            <a:off x="-197370" y="-253259"/>
            <a:ext cx="1657121" cy="1686989"/>
          </a:xfrm>
          <a:custGeom>
            <a:avLst/>
            <a:gdLst/>
            <a:ahLst/>
            <a:cxnLst/>
            <a:rect l="l" t="t" r="r" b="b"/>
            <a:pathLst>
              <a:path w="56980" h="58007" extrusionOk="0">
                <a:moveTo>
                  <a:pt x="29980" y="1"/>
                </a:moveTo>
                <a:cubicBezTo>
                  <a:pt x="23007" y="1"/>
                  <a:pt x="15784" y="1090"/>
                  <a:pt x="9276" y="2620"/>
                </a:cubicBezTo>
                <a:cubicBezTo>
                  <a:pt x="7641" y="3005"/>
                  <a:pt x="5996" y="3455"/>
                  <a:pt x="4538" y="4283"/>
                </a:cubicBezTo>
                <a:cubicBezTo>
                  <a:pt x="4476" y="4319"/>
                  <a:pt x="4415" y="4353"/>
                  <a:pt x="4355" y="4389"/>
                </a:cubicBezTo>
                <a:cubicBezTo>
                  <a:pt x="997" y="6390"/>
                  <a:pt x="0" y="10328"/>
                  <a:pt x="378" y="14016"/>
                </a:cubicBezTo>
                <a:cubicBezTo>
                  <a:pt x="907" y="19148"/>
                  <a:pt x="3982" y="23498"/>
                  <a:pt x="8616" y="25748"/>
                </a:cubicBezTo>
                <a:cubicBezTo>
                  <a:pt x="11452" y="27122"/>
                  <a:pt x="14538" y="27916"/>
                  <a:pt x="17369" y="29295"/>
                </a:cubicBezTo>
                <a:cubicBezTo>
                  <a:pt x="19382" y="30277"/>
                  <a:pt x="21331" y="31627"/>
                  <a:pt x="22637" y="33480"/>
                </a:cubicBezTo>
                <a:cubicBezTo>
                  <a:pt x="24414" y="36002"/>
                  <a:pt x="23558" y="39294"/>
                  <a:pt x="23630" y="42161"/>
                </a:cubicBezTo>
                <a:cubicBezTo>
                  <a:pt x="23845" y="50667"/>
                  <a:pt x="32001" y="56121"/>
                  <a:pt x="39653" y="57661"/>
                </a:cubicBezTo>
                <a:cubicBezTo>
                  <a:pt x="40779" y="57888"/>
                  <a:pt x="41939" y="58007"/>
                  <a:pt x="43098" y="58007"/>
                </a:cubicBezTo>
                <a:cubicBezTo>
                  <a:pt x="46244" y="58007"/>
                  <a:pt x="49378" y="57130"/>
                  <a:pt x="51798" y="55158"/>
                </a:cubicBezTo>
                <a:cubicBezTo>
                  <a:pt x="56287" y="51495"/>
                  <a:pt x="56963" y="45514"/>
                  <a:pt x="56971" y="40119"/>
                </a:cubicBezTo>
                <a:cubicBezTo>
                  <a:pt x="56979" y="33285"/>
                  <a:pt x="56205" y="26466"/>
                  <a:pt x="54937" y="19757"/>
                </a:cubicBezTo>
                <a:cubicBezTo>
                  <a:pt x="53978" y="14679"/>
                  <a:pt x="52595" y="9387"/>
                  <a:pt x="48977" y="5697"/>
                </a:cubicBezTo>
                <a:cubicBezTo>
                  <a:pt x="45969" y="2628"/>
                  <a:pt x="41719" y="1028"/>
                  <a:pt x="37460" y="467"/>
                </a:cubicBezTo>
                <a:cubicBezTo>
                  <a:pt x="35031" y="146"/>
                  <a:pt x="32522" y="1"/>
                  <a:pt x="2998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7"/>
          <p:cNvSpPr/>
          <p:nvPr/>
        </p:nvSpPr>
        <p:spPr>
          <a:xfrm>
            <a:off x="408256" y="1236270"/>
            <a:ext cx="8434200" cy="37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7"/>
          <p:cNvSpPr/>
          <p:nvPr/>
        </p:nvSpPr>
        <p:spPr>
          <a:xfrm>
            <a:off x="408256" y="362778"/>
            <a:ext cx="84342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7"/>
          <p:cNvSpPr/>
          <p:nvPr/>
        </p:nvSpPr>
        <p:spPr>
          <a:xfrm>
            <a:off x="301550" y="271623"/>
            <a:ext cx="8434200" cy="680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7"/>
          <p:cNvSpPr txBox="1">
            <a:spLocks noGrp="1"/>
          </p:cNvSpPr>
          <p:nvPr>
            <p:ph type="title" idx="2" hasCustomPrompt="1"/>
          </p:nvPr>
        </p:nvSpPr>
        <p:spPr>
          <a:xfrm>
            <a:off x="7026199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1" name="Google Shape;201;p17"/>
          <p:cNvSpPr txBox="1">
            <a:spLocks noGrp="1"/>
          </p:cNvSpPr>
          <p:nvPr>
            <p:ph type="title" idx="3" hasCustomPrompt="1"/>
          </p:nvPr>
        </p:nvSpPr>
        <p:spPr>
          <a:xfrm>
            <a:off x="7492146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2" name="Google Shape;202;p17"/>
          <p:cNvSpPr txBox="1">
            <a:spLocks noGrp="1"/>
          </p:cNvSpPr>
          <p:nvPr>
            <p:ph type="title" idx="4" hasCustomPrompt="1"/>
          </p:nvPr>
        </p:nvSpPr>
        <p:spPr>
          <a:xfrm>
            <a:off x="7958093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03" name="Google Shape;203;p17"/>
          <p:cNvSpPr/>
          <p:nvPr/>
        </p:nvSpPr>
        <p:spPr>
          <a:xfrm>
            <a:off x="301550" y="1147100"/>
            <a:ext cx="8434200" cy="370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LANK_1_1_1_2_1_1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1"/>
          <p:cNvSpPr/>
          <p:nvPr/>
        </p:nvSpPr>
        <p:spPr>
          <a:xfrm>
            <a:off x="633340" y="-177924"/>
            <a:ext cx="3904236" cy="850669"/>
          </a:xfrm>
          <a:custGeom>
            <a:avLst/>
            <a:gdLst/>
            <a:ahLst/>
            <a:cxnLst/>
            <a:rect l="l" t="t" r="r" b="b"/>
            <a:pathLst>
              <a:path w="24268" h="19465" extrusionOk="0">
                <a:moveTo>
                  <a:pt x="22470" y="0"/>
                </a:moveTo>
                <a:cubicBezTo>
                  <a:pt x="22208" y="0"/>
                  <a:pt x="21943" y="37"/>
                  <a:pt x="21683" y="75"/>
                </a:cubicBezTo>
                <a:cubicBezTo>
                  <a:pt x="15483" y="968"/>
                  <a:pt x="9163" y="1230"/>
                  <a:pt x="3198" y="3313"/>
                </a:cubicBezTo>
                <a:cubicBezTo>
                  <a:pt x="1817" y="3796"/>
                  <a:pt x="680" y="4505"/>
                  <a:pt x="467" y="6058"/>
                </a:cubicBezTo>
                <a:cubicBezTo>
                  <a:pt x="0" y="9455"/>
                  <a:pt x="87" y="13251"/>
                  <a:pt x="982" y="16572"/>
                </a:cubicBezTo>
                <a:cubicBezTo>
                  <a:pt x="1188" y="17334"/>
                  <a:pt x="1465" y="18108"/>
                  <a:pt x="2018" y="18673"/>
                </a:cubicBezTo>
                <a:cubicBezTo>
                  <a:pt x="2681" y="19353"/>
                  <a:pt x="3483" y="19464"/>
                  <a:pt x="4340" y="19464"/>
                </a:cubicBezTo>
                <a:cubicBezTo>
                  <a:pt x="4527" y="19464"/>
                  <a:pt x="4716" y="19459"/>
                  <a:pt x="4906" y="19453"/>
                </a:cubicBezTo>
                <a:cubicBezTo>
                  <a:pt x="6391" y="19408"/>
                  <a:pt x="7877" y="19386"/>
                  <a:pt x="9359" y="19314"/>
                </a:cubicBezTo>
                <a:cubicBezTo>
                  <a:pt x="12324" y="19170"/>
                  <a:pt x="15290" y="18905"/>
                  <a:pt x="18219" y="18417"/>
                </a:cubicBezTo>
                <a:cubicBezTo>
                  <a:pt x="20783" y="17989"/>
                  <a:pt x="22168" y="15873"/>
                  <a:pt x="22802" y="13513"/>
                </a:cubicBezTo>
                <a:cubicBezTo>
                  <a:pt x="23426" y="11189"/>
                  <a:pt x="23635" y="8779"/>
                  <a:pt x="23809" y="6387"/>
                </a:cubicBezTo>
                <a:cubicBezTo>
                  <a:pt x="23891" y="5241"/>
                  <a:pt x="23923" y="4084"/>
                  <a:pt x="24066" y="2945"/>
                </a:cubicBezTo>
                <a:cubicBezTo>
                  <a:pt x="24172" y="2107"/>
                  <a:pt x="24267" y="1060"/>
                  <a:pt x="23578" y="384"/>
                </a:cubicBezTo>
                <a:cubicBezTo>
                  <a:pt x="23436" y="245"/>
                  <a:pt x="23252" y="135"/>
                  <a:pt x="23018" y="70"/>
                </a:cubicBezTo>
                <a:cubicBezTo>
                  <a:pt x="22840" y="19"/>
                  <a:pt x="22656" y="0"/>
                  <a:pt x="2247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21"/>
          <p:cNvSpPr/>
          <p:nvPr/>
        </p:nvSpPr>
        <p:spPr>
          <a:xfrm>
            <a:off x="408256" y="362778"/>
            <a:ext cx="84342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1"/>
          <p:cNvSpPr/>
          <p:nvPr/>
        </p:nvSpPr>
        <p:spPr>
          <a:xfrm>
            <a:off x="8726974" y="4078996"/>
            <a:ext cx="302532" cy="604950"/>
          </a:xfrm>
          <a:custGeom>
            <a:avLst/>
            <a:gdLst/>
            <a:ahLst/>
            <a:cxnLst/>
            <a:rect l="l" t="t" r="r" b="b"/>
            <a:pathLst>
              <a:path w="7941" h="15879" extrusionOk="0">
                <a:moveTo>
                  <a:pt x="3612" y="7474"/>
                </a:moveTo>
                <a:cubicBezTo>
                  <a:pt x="3734" y="7474"/>
                  <a:pt x="3862" y="7513"/>
                  <a:pt x="3996" y="7603"/>
                </a:cubicBezTo>
                <a:cubicBezTo>
                  <a:pt x="4650" y="8052"/>
                  <a:pt x="4262" y="8968"/>
                  <a:pt x="3562" y="9088"/>
                </a:cubicBezTo>
                <a:cubicBezTo>
                  <a:pt x="3469" y="9103"/>
                  <a:pt x="3382" y="9111"/>
                  <a:pt x="3298" y="9111"/>
                </a:cubicBezTo>
                <a:cubicBezTo>
                  <a:pt x="2968" y="9111"/>
                  <a:pt x="2708" y="8994"/>
                  <a:pt x="2508" y="8803"/>
                </a:cubicBezTo>
                <a:cubicBezTo>
                  <a:pt x="2523" y="8754"/>
                  <a:pt x="2533" y="8705"/>
                  <a:pt x="2547" y="8656"/>
                </a:cubicBezTo>
                <a:cubicBezTo>
                  <a:pt x="2679" y="8210"/>
                  <a:pt x="3083" y="7474"/>
                  <a:pt x="3612" y="7474"/>
                </a:cubicBezTo>
                <a:close/>
                <a:moveTo>
                  <a:pt x="5691" y="11077"/>
                </a:moveTo>
                <a:cubicBezTo>
                  <a:pt x="6192" y="11077"/>
                  <a:pt x="6693" y="11387"/>
                  <a:pt x="7052" y="11806"/>
                </a:cubicBezTo>
                <a:cubicBezTo>
                  <a:pt x="6943" y="12071"/>
                  <a:pt x="6792" y="12321"/>
                  <a:pt x="6586" y="12536"/>
                </a:cubicBezTo>
                <a:cubicBezTo>
                  <a:pt x="6295" y="12839"/>
                  <a:pt x="5867" y="13066"/>
                  <a:pt x="5436" y="13066"/>
                </a:cubicBezTo>
                <a:cubicBezTo>
                  <a:pt x="5353" y="13066"/>
                  <a:pt x="5269" y="13058"/>
                  <a:pt x="5187" y="13040"/>
                </a:cubicBezTo>
                <a:cubicBezTo>
                  <a:pt x="4421" y="12871"/>
                  <a:pt x="4324" y="11920"/>
                  <a:pt x="4846" y="11429"/>
                </a:cubicBezTo>
                <a:cubicBezTo>
                  <a:pt x="5110" y="11181"/>
                  <a:pt x="5400" y="11077"/>
                  <a:pt x="5691" y="11077"/>
                </a:cubicBezTo>
                <a:close/>
                <a:moveTo>
                  <a:pt x="1462" y="1"/>
                </a:moveTo>
                <a:cubicBezTo>
                  <a:pt x="1285" y="1"/>
                  <a:pt x="1107" y="34"/>
                  <a:pt x="937" y="105"/>
                </a:cubicBezTo>
                <a:cubicBezTo>
                  <a:pt x="387" y="336"/>
                  <a:pt x="1" y="1074"/>
                  <a:pt x="379" y="1616"/>
                </a:cubicBezTo>
                <a:cubicBezTo>
                  <a:pt x="531" y="1832"/>
                  <a:pt x="767" y="1939"/>
                  <a:pt x="1001" y="1939"/>
                </a:cubicBezTo>
                <a:cubicBezTo>
                  <a:pt x="1243" y="1939"/>
                  <a:pt x="1483" y="1824"/>
                  <a:pt x="1624" y="1596"/>
                </a:cubicBezTo>
                <a:cubicBezTo>
                  <a:pt x="1657" y="1544"/>
                  <a:pt x="1607" y="1483"/>
                  <a:pt x="1556" y="1483"/>
                </a:cubicBezTo>
                <a:cubicBezTo>
                  <a:pt x="1539" y="1483"/>
                  <a:pt x="1522" y="1490"/>
                  <a:pt x="1508" y="1506"/>
                </a:cubicBezTo>
                <a:cubicBezTo>
                  <a:pt x="1389" y="1651"/>
                  <a:pt x="1233" y="1715"/>
                  <a:pt x="1080" y="1715"/>
                </a:cubicBezTo>
                <a:cubicBezTo>
                  <a:pt x="796" y="1715"/>
                  <a:pt x="520" y="1496"/>
                  <a:pt x="495" y="1156"/>
                </a:cubicBezTo>
                <a:cubicBezTo>
                  <a:pt x="462" y="703"/>
                  <a:pt x="883" y="361"/>
                  <a:pt x="1286" y="295"/>
                </a:cubicBezTo>
                <a:cubicBezTo>
                  <a:pt x="1355" y="284"/>
                  <a:pt x="1423" y="278"/>
                  <a:pt x="1490" y="278"/>
                </a:cubicBezTo>
                <a:cubicBezTo>
                  <a:pt x="2120" y="278"/>
                  <a:pt x="2634" y="767"/>
                  <a:pt x="2830" y="1360"/>
                </a:cubicBezTo>
                <a:cubicBezTo>
                  <a:pt x="3223" y="2549"/>
                  <a:pt x="2564" y="3781"/>
                  <a:pt x="2184" y="4880"/>
                </a:cubicBezTo>
                <a:cubicBezTo>
                  <a:pt x="1817" y="5944"/>
                  <a:pt x="1268" y="7977"/>
                  <a:pt x="2177" y="8914"/>
                </a:cubicBezTo>
                <a:cubicBezTo>
                  <a:pt x="1947" y="9813"/>
                  <a:pt x="1860" y="10803"/>
                  <a:pt x="1857" y="11704"/>
                </a:cubicBezTo>
                <a:cubicBezTo>
                  <a:pt x="1850" y="13401"/>
                  <a:pt x="2441" y="15304"/>
                  <a:pt x="4270" y="15784"/>
                </a:cubicBezTo>
                <a:cubicBezTo>
                  <a:pt x="4515" y="15848"/>
                  <a:pt x="4763" y="15879"/>
                  <a:pt x="5010" y="15879"/>
                </a:cubicBezTo>
                <a:cubicBezTo>
                  <a:pt x="6371" y="15879"/>
                  <a:pt x="7673" y="14944"/>
                  <a:pt x="7866" y="13513"/>
                </a:cubicBezTo>
                <a:cubicBezTo>
                  <a:pt x="7941" y="12905"/>
                  <a:pt x="7753" y="12257"/>
                  <a:pt x="7396" y="11748"/>
                </a:cubicBezTo>
                <a:cubicBezTo>
                  <a:pt x="7669" y="10750"/>
                  <a:pt x="7439" y="9510"/>
                  <a:pt x="6962" y="8687"/>
                </a:cubicBezTo>
                <a:cubicBezTo>
                  <a:pt x="6349" y="7625"/>
                  <a:pt x="5254" y="6923"/>
                  <a:pt x="4684" y="5848"/>
                </a:cubicBezTo>
                <a:cubicBezTo>
                  <a:pt x="4470" y="5440"/>
                  <a:pt x="4331" y="4934"/>
                  <a:pt x="4460" y="4478"/>
                </a:cubicBezTo>
                <a:cubicBezTo>
                  <a:pt x="4576" y="4063"/>
                  <a:pt x="4976" y="3614"/>
                  <a:pt x="5440" y="3614"/>
                </a:cubicBezTo>
                <a:cubicBezTo>
                  <a:pt x="5447" y="3614"/>
                  <a:pt x="5453" y="3614"/>
                  <a:pt x="5460" y="3614"/>
                </a:cubicBezTo>
                <a:cubicBezTo>
                  <a:pt x="5948" y="3625"/>
                  <a:pt x="6604" y="4399"/>
                  <a:pt x="6017" y="4777"/>
                </a:cubicBezTo>
                <a:cubicBezTo>
                  <a:pt x="5936" y="4829"/>
                  <a:pt x="5837" y="4854"/>
                  <a:pt x="5735" y="4854"/>
                </a:cubicBezTo>
                <a:cubicBezTo>
                  <a:pt x="5483" y="4854"/>
                  <a:pt x="5216" y="4704"/>
                  <a:pt x="5192" y="4447"/>
                </a:cubicBezTo>
                <a:cubicBezTo>
                  <a:pt x="5183" y="4353"/>
                  <a:pt x="5103" y="4305"/>
                  <a:pt x="5029" y="4305"/>
                </a:cubicBezTo>
                <a:cubicBezTo>
                  <a:pt x="4955" y="4305"/>
                  <a:pt x="4886" y="4352"/>
                  <a:pt x="4894" y="4447"/>
                </a:cubicBezTo>
                <a:cubicBezTo>
                  <a:pt x="4935" y="4913"/>
                  <a:pt x="5309" y="5134"/>
                  <a:pt x="5688" y="5134"/>
                </a:cubicBezTo>
                <a:cubicBezTo>
                  <a:pt x="6136" y="5134"/>
                  <a:pt x="6592" y="4825"/>
                  <a:pt x="6516" y="4247"/>
                </a:cubicBezTo>
                <a:cubicBezTo>
                  <a:pt x="6447" y="3722"/>
                  <a:pt x="5949" y="3327"/>
                  <a:pt x="5436" y="3327"/>
                </a:cubicBezTo>
                <a:cubicBezTo>
                  <a:pt x="5384" y="3327"/>
                  <a:pt x="5333" y="3331"/>
                  <a:pt x="5282" y="3339"/>
                </a:cubicBezTo>
                <a:cubicBezTo>
                  <a:pt x="4673" y="3435"/>
                  <a:pt x="4226" y="4011"/>
                  <a:pt x="4136" y="4597"/>
                </a:cubicBezTo>
                <a:cubicBezTo>
                  <a:pt x="3996" y="5514"/>
                  <a:pt x="4575" y="6332"/>
                  <a:pt x="5161" y="6970"/>
                </a:cubicBezTo>
                <a:cubicBezTo>
                  <a:pt x="5895" y="7767"/>
                  <a:pt x="6653" y="8507"/>
                  <a:pt x="7039" y="9547"/>
                </a:cubicBezTo>
                <a:cubicBezTo>
                  <a:pt x="7260" y="10146"/>
                  <a:pt x="7321" y="10839"/>
                  <a:pt x="7164" y="11464"/>
                </a:cubicBezTo>
                <a:cubicBezTo>
                  <a:pt x="6790" y="11067"/>
                  <a:pt x="6297" y="10804"/>
                  <a:pt x="5754" y="10804"/>
                </a:cubicBezTo>
                <a:cubicBezTo>
                  <a:pt x="5534" y="10804"/>
                  <a:pt x="5306" y="10847"/>
                  <a:pt x="5074" y="10942"/>
                </a:cubicBezTo>
                <a:cubicBezTo>
                  <a:pt x="4437" y="11202"/>
                  <a:pt x="4033" y="11964"/>
                  <a:pt x="4284" y="12629"/>
                </a:cubicBezTo>
                <a:cubicBezTo>
                  <a:pt x="4473" y="13129"/>
                  <a:pt x="4951" y="13353"/>
                  <a:pt x="5444" y="13353"/>
                </a:cubicBezTo>
                <a:cubicBezTo>
                  <a:pt x="5573" y="13353"/>
                  <a:pt x="5703" y="13338"/>
                  <a:pt x="5830" y="13308"/>
                </a:cubicBezTo>
                <a:cubicBezTo>
                  <a:pt x="6563" y="13138"/>
                  <a:pt x="7021" y="12681"/>
                  <a:pt x="7273" y="12100"/>
                </a:cubicBezTo>
                <a:cubicBezTo>
                  <a:pt x="7403" y="12306"/>
                  <a:pt x="7497" y="12526"/>
                  <a:pt x="7545" y="12740"/>
                </a:cubicBezTo>
                <a:cubicBezTo>
                  <a:pt x="7785" y="13856"/>
                  <a:pt x="7061" y="14990"/>
                  <a:pt x="6026" y="15401"/>
                </a:cubicBezTo>
                <a:cubicBezTo>
                  <a:pt x="5712" y="15526"/>
                  <a:pt x="5377" y="15587"/>
                  <a:pt x="5043" y="15587"/>
                </a:cubicBezTo>
                <a:cubicBezTo>
                  <a:pt x="4338" y="15587"/>
                  <a:pt x="3635" y="15317"/>
                  <a:pt x="3133" y="14809"/>
                </a:cubicBezTo>
                <a:cubicBezTo>
                  <a:pt x="2398" y="14064"/>
                  <a:pt x="2176" y="12969"/>
                  <a:pt x="2146" y="11961"/>
                </a:cubicBezTo>
                <a:cubicBezTo>
                  <a:pt x="2120" y="11030"/>
                  <a:pt x="2210" y="10042"/>
                  <a:pt x="2429" y="9122"/>
                </a:cubicBezTo>
                <a:cubicBezTo>
                  <a:pt x="2618" y="9241"/>
                  <a:pt x="2847" y="9330"/>
                  <a:pt x="3127" y="9376"/>
                </a:cubicBezTo>
                <a:cubicBezTo>
                  <a:pt x="3205" y="9388"/>
                  <a:pt x="3284" y="9394"/>
                  <a:pt x="3362" y="9394"/>
                </a:cubicBezTo>
                <a:cubicBezTo>
                  <a:pt x="3934" y="9394"/>
                  <a:pt x="4491" y="9069"/>
                  <a:pt x="4599" y="8469"/>
                </a:cubicBezTo>
                <a:cubicBezTo>
                  <a:pt x="4699" y="7914"/>
                  <a:pt x="4387" y="7292"/>
                  <a:pt x="3793" y="7212"/>
                </a:cubicBezTo>
                <a:cubicBezTo>
                  <a:pt x="3742" y="7206"/>
                  <a:pt x="3693" y="7202"/>
                  <a:pt x="3645" y="7202"/>
                </a:cubicBezTo>
                <a:cubicBezTo>
                  <a:pt x="2980" y="7202"/>
                  <a:pt x="2518" y="7824"/>
                  <a:pt x="2323" y="8405"/>
                </a:cubicBezTo>
                <a:cubicBezTo>
                  <a:pt x="2310" y="8445"/>
                  <a:pt x="2300" y="8484"/>
                  <a:pt x="2287" y="8521"/>
                </a:cubicBezTo>
                <a:cubicBezTo>
                  <a:pt x="1927" y="7932"/>
                  <a:pt x="1891" y="7027"/>
                  <a:pt x="2020" y="6415"/>
                </a:cubicBezTo>
                <a:cubicBezTo>
                  <a:pt x="2245" y="5352"/>
                  <a:pt x="2729" y="4370"/>
                  <a:pt x="3030" y="3331"/>
                </a:cubicBezTo>
                <a:cubicBezTo>
                  <a:pt x="3275" y="2480"/>
                  <a:pt x="3351" y="1493"/>
                  <a:pt x="2819" y="730"/>
                </a:cubicBezTo>
                <a:cubicBezTo>
                  <a:pt x="2517" y="296"/>
                  <a:pt x="1992" y="1"/>
                  <a:pt x="1462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21"/>
          <p:cNvSpPr/>
          <p:nvPr/>
        </p:nvSpPr>
        <p:spPr>
          <a:xfrm>
            <a:off x="108796" y="3564149"/>
            <a:ext cx="419626" cy="668195"/>
          </a:xfrm>
          <a:custGeom>
            <a:avLst/>
            <a:gdLst/>
            <a:ahLst/>
            <a:cxnLst/>
            <a:rect l="l" t="t" r="r" b="b"/>
            <a:pathLst>
              <a:path w="5303" h="8444" extrusionOk="0">
                <a:moveTo>
                  <a:pt x="4072" y="0"/>
                </a:moveTo>
                <a:cubicBezTo>
                  <a:pt x="4060" y="0"/>
                  <a:pt x="4048" y="5"/>
                  <a:pt x="4038" y="16"/>
                </a:cubicBezTo>
                <a:cubicBezTo>
                  <a:pt x="3894" y="176"/>
                  <a:pt x="3755" y="346"/>
                  <a:pt x="3624" y="520"/>
                </a:cubicBezTo>
                <a:lnTo>
                  <a:pt x="3563" y="482"/>
                </a:lnTo>
                <a:cubicBezTo>
                  <a:pt x="3557" y="472"/>
                  <a:pt x="3549" y="462"/>
                  <a:pt x="3536" y="456"/>
                </a:cubicBezTo>
                <a:cubicBezTo>
                  <a:pt x="3508" y="441"/>
                  <a:pt x="3477" y="430"/>
                  <a:pt x="3446" y="415"/>
                </a:cubicBezTo>
                <a:cubicBezTo>
                  <a:pt x="3405" y="392"/>
                  <a:pt x="3364" y="367"/>
                  <a:pt x="3326" y="346"/>
                </a:cubicBezTo>
                <a:cubicBezTo>
                  <a:pt x="3316" y="340"/>
                  <a:pt x="3305" y="338"/>
                  <a:pt x="3296" y="338"/>
                </a:cubicBezTo>
                <a:cubicBezTo>
                  <a:pt x="3285" y="338"/>
                  <a:pt x="3274" y="341"/>
                  <a:pt x="3266" y="346"/>
                </a:cubicBezTo>
                <a:cubicBezTo>
                  <a:pt x="3065" y="281"/>
                  <a:pt x="2854" y="248"/>
                  <a:pt x="2644" y="248"/>
                </a:cubicBezTo>
                <a:cubicBezTo>
                  <a:pt x="2122" y="248"/>
                  <a:pt x="1602" y="448"/>
                  <a:pt x="1233" y="837"/>
                </a:cubicBezTo>
                <a:cubicBezTo>
                  <a:pt x="1040" y="1038"/>
                  <a:pt x="827" y="1395"/>
                  <a:pt x="1037" y="1662"/>
                </a:cubicBezTo>
                <a:cubicBezTo>
                  <a:pt x="1097" y="1739"/>
                  <a:pt x="1176" y="1781"/>
                  <a:pt x="1258" y="1798"/>
                </a:cubicBezTo>
                <a:cubicBezTo>
                  <a:pt x="728" y="2190"/>
                  <a:pt x="219" y="2750"/>
                  <a:pt x="57" y="3329"/>
                </a:cubicBezTo>
                <a:cubicBezTo>
                  <a:pt x="1" y="3529"/>
                  <a:pt x="63" y="3706"/>
                  <a:pt x="251" y="3809"/>
                </a:cubicBezTo>
                <a:cubicBezTo>
                  <a:pt x="326" y="3849"/>
                  <a:pt x="401" y="3866"/>
                  <a:pt x="476" y="3866"/>
                </a:cubicBezTo>
                <a:cubicBezTo>
                  <a:pt x="670" y="3866"/>
                  <a:pt x="858" y="3750"/>
                  <a:pt x="1012" y="3630"/>
                </a:cubicBezTo>
                <a:cubicBezTo>
                  <a:pt x="1075" y="3581"/>
                  <a:pt x="1015" y="3506"/>
                  <a:pt x="952" y="3506"/>
                </a:cubicBezTo>
                <a:cubicBezTo>
                  <a:pt x="941" y="3506"/>
                  <a:pt x="931" y="3508"/>
                  <a:pt x="921" y="3513"/>
                </a:cubicBezTo>
                <a:cubicBezTo>
                  <a:pt x="832" y="3550"/>
                  <a:pt x="685" y="3645"/>
                  <a:pt x="591" y="3645"/>
                </a:cubicBezTo>
                <a:cubicBezTo>
                  <a:pt x="590" y="3645"/>
                  <a:pt x="588" y="3645"/>
                  <a:pt x="587" y="3645"/>
                </a:cubicBezTo>
                <a:cubicBezTo>
                  <a:pt x="79" y="3621"/>
                  <a:pt x="299" y="3303"/>
                  <a:pt x="385" y="3144"/>
                </a:cubicBezTo>
                <a:cubicBezTo>
                  <a:pt x="508" y="2925"/>
                  <a:pt x="647" y="2719"/>
                  <a:pt x="806" y="2524"/>
                </a:cubicBezTo>
                <a:cubicBezTo>
                  <a:pt x="1032" y="2244"/>
                  <a:pt x="1294" y="1996"/>
                  <a:pt x="1570" y="1765"/>
                </a:cubicBezTo>
                <a:cubicBezTo>
                  <a:pt x="1668" y="1731"/>
                  <a:pt x="1763" y="1680"/>
                  <a:pt x="1839" y="1626"/>
                </a:cubicBezTo>
                <a:cubicBezTo>
                  <a:pt x="1904" y="1581"/>
                  <a:pt x="1878" y="1462"/>
                  <a:pt x="1805" y="1462"/>
                </a:cubicBezTo>
                <a:cubicBezTo>
                  <a:pt x="1795" y="1462"/>
                  <a:pt x="1784" y="1464"/>
                  <a:pt x="1773" y="1469"/>
                </a:cubicBezTo>
                <a:cubicBezTo>
                  <a:pt x="1718" y="1491"/>
                  <a:pt x="1609" y="1559"/>
                  <a:pt x="1547" y="1559"/>
                </a:cubicBezTo>
                <a:cubicBezTo>
                  <a:pt x="1544" y="1559"/>
                  <a:pt x="1542" y="1559"/>
                  <a:pt x="1539" y="1559"/>
                </a:cubicBezTo>
                <a:cubicBezTo>
                  <a:pt x="932" y="1503"/>
                  <a:pt x="1322" y="1087"/>
                  <a:pt x="1448" y="963"/>
                </a:cubicBezTo>
                <a:cubicBezTo>
                  <a:pt x="1634" y="777"/>
                  <a:pt x="1871" y="636"/>
                  <a:pt x="2118" y="551"/>
                </a:cubicBezTo>
                <a:cubicBezTo>
                  <a:pt x="2320" y="481"/>
                  <a:pt x="2524" y="448"/>
                  <a:pt x="2729" y="448"/>
                </a:cubicBezTo>
                <a:cubicBezTo>
                  <a:pt x="2973" y="448"/>
                  <a:pt x="3216" y="495"/>
                  <a:pt x="3452" y="580"/>
                </a:cubicBezTo>
                <a:cubicBezTo>
                  <a:pt x="3482" y="601"/>
                  <a:pt x="3509" y="619"/>
                  <a:pt x="3539" y="637"/>
                </a:cubicBezTo>
                <a:cubicBezTo>
                  <a:pt x="3395" y="837"/>
                  <a:pt x="3262" y="1045"/>
                  <a:pt x="3135" y="1258"/>
                </a:cubicBezTo>
                <a:cubicBezTo>
                  <a:pt x="2829" y="1263"/>
                  <a:pt x="2516" y="1312"/>
                  <a:pt x="2248" y="1451"/>
                </a:cubicBezTo>
                <a:cubicBezTo>
                  <a:pt x="2209" y="1471"/>
                  <a:pt x="2235" y="1520"/>
                  <a:pt x="2269" y="1520"/>
                </a:cubicBezTo>
                <a:cubicBezTo>
                  <a:pt x="2271" y="1520"/>
                  <a:pt x="2273" y="1520"/>
                  <a:pt x="2276" y="1520"/>
                </a:cubicBezTo>
                <a:cubicBezTo>
                  <a:pt x="2536" y="1480"/>
                  <a:pt x="2783" y="1438"/>
                  <a:pt x="3037" y="1421"/>
                </a:cubicBezTo>
                <a:lnTo>
                  <a:pt x="3037" y="1421"/>
                </a:lnTo>
                <a:cubicBezTo>
                  <a:pt x="2871" y="1716"/>
                  <a:pt x="2721" y="2020"/>
                  <a:pt x="2586" y="2336"/>
                </a:cubicBezTo>
                <a:cubicBezTo>
                  <a:pt x="2143" y="2362"/>
                  <a:pt x="1708" y="2532"/>
                  <a:pt x="1340" y="2776"/>
                </a:cubicBezTo>
                <a:cubicBezTo>
                  <a:pt x="1294" y="2805"/>
                  <a:pt x="1320" y="2869"/>
                  <a:pt x="1363" y="2869"/>
                </a:cubicBezTo>
                <a:cubicBezTo>
                  <a:pt x="1372" y="2869"/>
                  <a:pt x="1381" y="2867"/>
                  <a:pt x="1390" y="2861"/>
                </a:cubicBezTo>
                <a:cubicBezTo>
                  <a:pt x="1755" y="2645"/>
                  <a:pt x="2118" y="2544"/>
                  <a:pt x="2519" y="2495"/>
                </a:cubicBezTo>
                <a:lnTo>
                  <a:pt x="2519" y="2495"/>
                </a:lnTo>
                <a:cubicBezTo>
                  <a:pt x="2338" y="2945"/>
                  <a:pt x="2186" y="3410"/>
                  <a:pt x="2071" y="3882"/>
                </a:cubicBezTo>
                <a:cubicBezTo>
                  <a:pt x="1502" y="4153"/>
                  <a:pt x="1130" y="4825"/>
                  <a:pt x="996" y="5416"/>
                </a:cubicBezTo>
                <a:cubicBezTo>
                  <a:pt x="988" y="5450"/>
                  <a:pt x="1014" y="5472"/>
                  <a:pt x="1041" y="5472"/>
                </a:cubicBezTo>
                <a:cubicBezTo>
                  <a:pt x="1059" y="5472"/>
                  <a:pt x="1076" y="5463"/>
                  <a:pt x="1084" y="5440"/>
                </a:cubicBezTo>
                <a:cubicBezTo>
                  <a:pt x="1182" y="5125"/>
                  <a:pt x="1323" y="4830"/>
                  <a:pt x="1528" y="4568"/>
                </a:cubicBezTo>
                <a:cubicBezTo>
                  <a:pt x="1677" y="4375"/>
                  <a:pt x="1855" y="4225"/>
                  <a:pt x="2030" y="4063"/>
                </a:cubicBezTo>
                <a:lnTo>
                  <a:pt x="2030" y="4063"/>
                </a:lnTo>
                <a:cubicBezTo>
                  <a:pt x="1808" y="5077"/>
                  <a:pt x="1749" y="6115"/>
                  <a:pt x="1896" y="7077"/>
                </a:cubicBezTo>
                <a:cubicBezTo>
                  <a:pt x="1904" y="7130"/>
                  <a:pt x="1946" y="7154"/>
                  <a:pt x="1990" y="7154"/>
                </a:cubicBezTo>
                <a:cubicBezTo>
                  <a:pt x="2047" y="7154"/>
                  <a:pt x="2108" y="7115"/>
                  <a:pt x="2107" y="7049"/>
                </a:cubicBezTo>
                <a:cubicBezTo>
                  <a:pt x="2092" y="6041"/>
                  <a:pt x="2115" y="5072"/>
                  <a:pt x="2312" y="4102"/>
                </a:cubicBezTo>
                <a:cubicBezTo>
                  <a:pt x="2352" y="4162"/>
                  <a:pt x="2387" y="4228"/>
                  <a:pt x="2420" y="4295"/>
                </a:cubicBezTo>
                <a:cubicBezTo>
                  <a:pt x="2478" y="4423"/>
                  <a:pt x="2501" y="4557"/>
                  <a:pt x="2557" y="4683"/>
                </a:cubicBezTo>
                <a:cubicBezTo>
                  <a:pt x="2565" y="4702"/>
                  <a:pt x="2581" y="4710"/>
                  <a:pt x="2599" y="4710"/>
                </a:cubicBezTo>
                <a:cubicBezTo>
                  <a:pt x="2628" y="4710"/>
                  <a:pt x="2660" y="4687"/>
                  <a:pt x="2658" y="4653"/>
                </a:cubicBezTo>
                <a:cubicBezTo>
                  <a:pt x="2647" y="4414"/>
                  <a:pt x="2500" y="4167"/>
                  <a:pt x="2339" y="3974"/>
                </a:cubicBezTo>
                <a:cubicBezTo>
                  <a:pt x="2382" y="3778"/>
                  <a:pt x="2431" y="3581"/>
                  <a:pt x="2488" y="3385"/>
                </a:cubicBezTo>
                <a:cubicBezTo>
                  <a:pt x="2583" y="3068"/>
                  <a:pt x="2693" y="2762"/>
                  <a:pt x="2819" y="2460"/>
                </a:cubicBezTo>
                <a:cubicBezTo>
                  <a:pt x="3012" y="2883"/>
                  <a:pt x="3105" y="3295"/>
                  <a:pt x="3217" y="3750"/>
                </a:cubicBezTo>
                <a:cubicBezTo>
                  <a:pt x="3225" y="3783"/>
                  <a:pt x="3253" y="3798"/>
                  <a:pt x="3282" y="3798"/>
                </a:cubicBezTo>
                <a:cubicBezTo>
                  <a:pt x="3317" y="3798"/>
                  <a:pt x="3353" y="3774"/>
                  <a:pt x="3352" y="3730"/>
                </a:cubicBezTo>
                <a:cubicBezTo>
                  <a:pt x="3339" y="3251"/>
                  <a:pt x="3125" y="2753"/>
                  <a:pt x="2863" y="2352"/>
                </a:cubicBezTo>
                <a:cubicBezTo>
                  <a:pt x="3001" y="2033"/>
                  <a:pt x="3154" y="1722"/>
                  <a:pt x="3320" y="1418"/>
                </a:cubicBezTo>
                <a:cubicBezTo>
                  <a:pt x="3328" y="1418"/>
                  <a:pt x="3338" y="1418"/>
                  <a:pt x="3346" y="1420"/>
                </a:cubicBezTo>
                <a:cubicBezTo>
                  <a:pt x="3400" y="1799"/>
                  <a:pt x="3493" y="2204"/>
                  <a:pt x="3703" y="2528"/>
                </a:cubicBezTo>
                <a:cubicBezTo>
                  <a:pt x="3717" y="2550"/>
                  <a:pt x="3740" y="2559"/>
                  <a:pt x="3763" y="2559"/>
                </a:cubicBezTo>
                <a:cubicBezTo>
                  <a:pt x="3807" y="2559"/>
                  <a:pt x="3849" y="2525"/>
                  <a:pt x="3830" y="2475"/>
                </a:cubicBezTo>
                <a:cubicBezTo>
                  <a:pt x="3691" y="2094"/>
                  <a:pt x="3547" y="1750"/>
                  <a:pt x="3493" y="1346"/>
                </a:cubicBezTo>
                <a:cubicBezTo>
                  <a:pt x="3487" y="1300"/>
                  <a:pt x="3462" y="1271"/>
                  <a:pt x="3413" y="1266"/>
                </a:cubicBezTo>
                <a:lnTo>
                  <a:pt x="3405" y="1266"/>
                </a:lnTo>
                <a:cubicBezTo>
                  <a:pt x="3509" y="1079"/>
                  <a:pt x="3616" y="894"/>
                  <a:pt x="3730" y="709"/>
                </a:cubicBezTo>
                <a:cubicBezTo>
                  <a:pt x="4185" y="1069"/>
                  <a:pt x="4599" y="1521"/>
                  <a:pt x="4738" y="2100"/>
                </a:cubicBezTo>
                <a:cubicBezTo>
                  <a:pt x="4804" y="2369"/>
                  <a:pt x="4864" y="2904"/>
                  <a:pt x="4643" y="3131"/>
                </a:cubicBezTo>
                <a:cubicBezTo>
                  <a:pt x="4522" y="3256"/>
                  <a:pt x="4421" y="3305"/>
                  <a:pt x="4336" y="3305"/>
                </a:cubicBezTo>
                <a:cubicBezTo>
                  <a:pt x="4115" y="3305"/>
                  <a:pt x="4004" y="2975"/>
                  <a:pt x="3927" y="2798"/>
                </a:cubicBezTo>
                <a:cubicBezTo>
                  <a:pt x="3927" y="2794"/>
                  <a:pt x="3925" y="2793"/>
                  <a:pt x="3925" y="2788"/>
                </a:cubicBezTo>
                <a:cubicBezTo>
                  <a:pt x="3923" y="2776"/>
                  <a:pt x="3917" y="2768"/>
                  <a:pt x="3909" y="2760"/>
                </a:cubicBezTo>
                <a:cubicBezTo>
                  <a:pt x="3894" y="2733"/>
                  <a:pt x="3872" y="2722"/>
                  <a:pt x="3849" y="2722"/>
                </a:cubicBezTo>
                <a:cubicBezTo>
                  <a:pt x="3801" y="2722"/>
                  <a:pt x="3751" y="2773"/>
                  <a:pt x="3760" y="2829"/>
                </a:cubicBezTo>
                <a:cubicBezTo>
                  <a:pt x="3776" y="2945"/>
                  <a:pt x="3811" y="3051"/>
                  <a:pt x="3858" y="3144"/>
                </a:cubicBezTo>
                <a:cubicBezTo>
                  <a:pt x="3907" y="3468"/>
                  <a:pt x="3959" y="3792"/>
                  <a:pt x="4017" y="4115"/>
                </a:cubicBezTo>
                <a:cubicBezTo>
                  <a:pt x="4056" y="4334"/>
                  <a:pt x="4131" y="4573"/>
                  <a:pt x="4121" y="4797"/>
                </a:cubicBezTo>
                <a:cubicBezTo>
                  <a:pt x="4101" y="5196"/>
                  <a:pt x="3910" y="5417"/>
                  <a:pt x="3710" y="5417"/>
                </a:cubicBezTo>
                <a:cubicBezTo>
                  <a:pt x="3546" y="5417"/>
                  <a:pt x="3376" y="5269"/>
                  <a:pt x="3287" y="4949"/>
                </a:cubicBezTo>
                <a:cubicBezTo>
                  <a:pt x="3277" y="4915"/>
                  <a:pt x="3248" y="4899"/>
                  <a:pt x="3220" y="4899"/>
                </a:cubicBezTo>
                <a:cubicBezTo>
                  <a:pt x="3184" y="4899"/>
                  <a:pt x="3147" y="4924"/>
                  <a:pt x="3146" y="4969"/>
                </a:cubicBezTo>
                <a:cubicBezTo>
                  <a:pt x="3143" y="5018"/>
                  <a:pt x="3148" y="5064"/>
                  <a:pt x="3154" y="5110"/>
                </a:cubicBezTo>
                <a:cubicBezTo>
                  <a:pt x="3105" y="5113"/>
                  <a:pt x="3056" y="5144"/>
                  <a:pt x="3048" y="5206"/>
                </a:cubicBezTo>
                <a:cubicBezTo>
                  <a:pt x="2976" y="5828"/>
                  <a:pt x="3451" y="6265"/>
                  <a:pt x="3491" y="6862"/>
                </a:cubicBezTo>
                <a:cubicBezTo>
                  <a:pt x="3548" y="7691"/>
                  <a:pt x="2833" y="8216"/>
                  <a:pt x="2091" y="8216"/>
                </a:cubicBezTo>
                <a:cubicBezTo>
                  <a:pt x="1955" y="8216"/>
                  <a:pt x="1818" y="8199"/>
                  <a:pt x="1685" y="8162"/>
                </a:cubicBezTo>
                <a:cubicBezTo>
                  <a:pt x="850" y="7931"/>
                  <a:pt x="359" y="7105"/>
                  <a:pt x="277" y="6281"/>
                </a:cubicBezTo>
                <a:cubicBezTo>
                  <a:pt x="237" y="5872"/>
                  <a:pt x="292" y="5455"/>
                  <a:pt x="402" y="5061"/>
                </a:cubicBezTo>
                <a:cubicBezTo>
                  <a:pt x="495" y="4727"/>
                  <a:pt x="669" y="3958"/>
                  <a:pt x="994" y="3820"/>
                </a:cubicBezTo>
                <a:cubicBezTo>
                  <a:pt x="1016" y="3810"/>
                  <a:pt x="1004" y="3778"/>
                  <a:pt x="981" y="3778"/>
                </a:cubicBezTo>
                <a:cubicBezTo>
                  <a:pt x="655" y="3779"/>
                  <a:pt x="528" y="4161"/>
                  <a:pt x="408" y="4414"/>
                </a:cubicBezTo>
                <a:cubicBezTo>
                  <a:pt x="189" y="4882"/>
                  <a:pt x="50" y="5398"/>
                  <a:pt x="37" y="5918"/>
                </a:cubicBezTo>
                <a:cubicBezTo>
                  <a:pt x="14" y="6844"/>
                  <a:pt x="425" y="7816"/>
                  <a:pt x="1286" y="8245"/>
                </a:cubicBezTo>
                <a:cubicBezTo>
                  <a:pt x="1551" y="8377"/>
                  <a:pt x="1840" y="8444"/>
                  <a:pt x="2123" y="8444"/>
                </a:cubicBezTo>
                <a:cubicBezTo>
                  <a:pt x="2602" y="8444"/>
                  <a:pt x="3068" y="8251"/>
                  <a:pt x="3387" y="7849"/>
                </a:cubicBezTo>
                <a:cubicBezTo>
                  <a:pt x="3608" y="7568"/>
                  <a:pt x="3743" y="7211"/>
                  <a:pt x="3714" y="6851"/>
                </a:cubicBezTo>
                <a:cubicBezTo>
                  <a:pt x="3675" y="6327"/>
                  <a:pt x="3287" y="5910"/>
                  <a:pt x="3249" y="5395"/>
                </a:cubicBezTo>
                <a:lnTo>
                  <a:pt x="3249" y="5395"/>
                </a:lnTo>
                <a:cubicBezTo>
                  <a:pt x="3354" y="5567"/>
                  <a:pt x="3523" y="5680"/>
                  <a:pt x="3707" y="5680"/>
                </a:cubicBezTo>
                <a:cubicBezTo>
                  <a:pt x="3850" y="5680"/>
                  <a:pt x="4002" y="5611"/>
                  <a:pt x="4139" y="5449"/>
                </a:cubicBezTo>
                <a:cubicBezTo>
                  <a:pt x="4342" y="5210"/>
                  <a:pt x="4344" y="4900"/>
                  <a:pt x="4305" y="4604"/>
                </a:cubicBezTo>
                <a:cubicBezTo>
                  <a:pt x="4252" y="4205"/>
                  <a:pt x="4166" y="3807"/>
                  <a:pt x="4072" y="3410"/>
                </a:cubicBezTo>
                <a:lnTo>
                  <a:pt x="4072" y="3410"/>
                </a:lnTo>
                <a:cubicBezTo>
                  <a:pt x="4167" y="3481"/>
                  <a:pt x="4273" y="3520"/>
                  <a:pt x="4380" y="3520"/>
                </a:cubicBezTo>
                <a:cubicBezTo>
                  <a:pt x="4577" y="3520"/>
                  <a:pt x="4775" y="3386"/>
                  <a:pt x="4902" y="3072"/>
                </a:cubicBezTo>
                <a:cubicBezTo>
                  <a:pt x="5303" y="2081"/>
                  <a:pt x="4578" y="1127"/>
                  <a:pt x="3773" y="628"/>
                </a:cubicBezTo>
                <a:cubicBezTo>
                  <a:pt x="3886" y="446"/>
                  <a:pt x="4002" y="264"/>
                  <a:pt x="4123" y="84"/>
                </a:cubicBezTo>
                <a:cubicBezTo>
                  <a:pt x="4149" y="45"/>
                  <a:pt x="4110" y="0"/>
                  <a:pt x="40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21"/>
          <p:cNvSpPr/>
          <p:nvPr/>
        </p:nvSpPr>
        <p:spPr>
          <a:xfrm>
            <a:off x="408250" y="1236275"/>
            <a:ext cx="5285400" cy="37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1"/>
          <p:cNvSpPr/>
          <p:nvPr/>
        </p:nvSpPr>
        <p:spPr>
          <a:xfrm>
            <a:off x="301550" y="1147102"/>
            <a:ext cx="5285400" cy="370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21"/>
          <p:cNvSpPr/>
          <p:nvPr/>
        </p:nvSpPr>
        <p:spPr>
          <a:xfrm>
            <a:off x="5931550" y="1236277"/>
            <a:ext cx="2910900" cy="37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1"/>
          <p:cNvSpPr/>
          <p:nvPr/>
        </p:nvSpPr>
        <p:spPr>
          <a:xfrm>
            <a:off x="5823174" y="1147100"/>
            <a:ext cx="2910900" cy="370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21"/>
          <p:cNvSpPr txBox="1">
            <a:spLocks noGrp="1"/>
          </p:cNvSpPr>
          <p:nvPr>
            <p:ph type="title" idx="2"/>
          </p:nvPr>
        </p:nvSpPr>
        <p:spPr>
          <a:xfrm>
            <a:off x="5823174" y="1147137"/>
            <a:ext cx="2910900" cy="10590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74" name="Google Shape;274;p21"/>
          <p:cNvSpPr txBox="1">
            <a:spLocks noGrp="1"/>
          </p:cNvSpPr>
          <p:nvPr>
            <p:ph type="subTitle" idx="1"/>
          </p:nvPr>
        </p:nvSpPr>
        <p:spPr>
          <a:xfrm>
            <a:off x="6178750" y="2859825"/>
            <a:ext cx="2247300" cy="14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21"/>
          <p:cNvSpPr/>
          <p:nvPr/>
        </p:nvSpPr>
        <p:spPr>
          <a:xfrm>
            <a:off x="301550" y="271623"/>
            <a:ext cx="8434200" cy="680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2"/>
          <p:cNvSpPr/>
          <p:nvPr/>
        </p:nvSpPr>
        <p:spPr>
          <a:xfrm flipH="1">
            <a:off x="-511981" y="-357527"/>
            <a:ext cx="2637177" cy="2684854"/>
          </a:xfrm>
          <a:custGeom>
            <a:avLst/>
            <a:gdLst/>
            <a:ahLst/>
            <a:cxnLst/>
            <a:rect l="l" t="t" r="r" b="b"/>
            <a:pathLst>
              <a:path w="56980" h="58007" extrusionOk="0">
                <a:moveTo>
                  <a:pt x="29980" y="1"/>
                </a:moveTo>
                <a:cubicBezTo>
                  <a:pt x="23007" y="1"/>
                  <a:pt x="15784" y="1090"/>
                  <a:pt x="9276" y="2620"/>
                </a:cubicBezTo>
                <a:cubicBezTo>
                  <a:pt x="7641" y="3005"/>
                  <a:pt x="5996" y="3455"/>
                  <a:pt x="4538" y="4283"/>
                </a:cubicBezTo>
                <a:cubicBezTo>
                  <a:pt x="4476" y="4319"/>
                  <a:pt x="4415" y="4353"/>
                  <a:pt x="4355" y="4389"/>
                </a:cubicBezTo>
                <a:cubicBezTo>
                  <a:pt x="997" y="6390"/>
                  <a:pt x="0" y="10328"/>
                  <a:pt x="378" y="14016"/>
                </a:cubicBezTo>
                <a:cubicBezTo>
                  <a:pt x="907" y="19148"/>
                  <a:pt x="3982" y="23498"/>
                  <a:pt x="8616" y="25748"/>
                </a:cubicBezTo>
                <a:cubicBezTo>
                  <a:pt x="11452" y="27122"/>
                  <a:pt x="14538" y="27916"/>
                  <a:pt x="17369" y="29295"/>
                </a:cubicBezTo>
                <a:cubicBezTo>
                  <a:pt x="19382" y="30277"/>
                  <a:pt x="21331" y="31627"/>
                  <a:pt x="22637" y="33480"/>
                </a:cubicBezTo>
                <a:cubicBezTo>
                  <a:pt x="24414" y="36002"/>
                  <a:pt x="23558" y="39294"/>
                  <a:pt x="23630" y="42161"/>
                </a:cubicBezTo>
                <a:cubicBezTo>
                  <a:pt x="23845" y="50667"/>
                  <a:pt x="32001" y="56121"/>
                  <a:pt x="39653" y="57661"/>
                </a:cubicBezTo>
                <a:cubicBezTo>
                  <a:pt x="40779" y="57888"/>
                  <a:pt x="41939" y="58007"/>
                  <a:pt x="43098" y="58007"/>
                </a:cubicBezTo>
                <a:cubicBezTo>
                  <a:pt x="46244" y="58007"/>
                  <a:pt x="49378" y="57130"/>
                  <a:pt x="51798" y="55158"/>
                </a:cubicBezTo>
                <a:cubicBezTo>
                  <a:pt x="56287" y="51495"/>
                  <a:pt x="56963" y="45514"/>
                  <a:pt x="56971" y="40119"/>
                </a:cubicBezTo>
                <a:cubicBezTo>
                  <a:pt x="56979" y="33285"/>
                  <a:pt x="56205" y="26466"/>
                  <a:pt x="54937" y="19757"/>
                </a:cubicBezTo>
                <a:cubicBezTo>
                  <a:pt x="53978" y="14679"/>
                  <a:pt x="52595" y="9387"/>
                  <a:pt x="48977" y="5697"/>
                </a:cubicBezTo>
                <a:cubicBezTo>
                  <a:pt x="45969" y="2628"/>
                  <a:pt x="41719" y="1028"/>
                  <a:pt x="37460" y="467"/>
                </a:cubicBezTo>
                <a:cubicBezTo>
                  <a:pt x="35031" y="146"/>
                  <a:pt x="32522" y="1"/>
                  <a:pt x="2998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2"/>
          <p:cNvSpPr/>
          <p:nvPr/>
        </p:nvSpPr>
        <p:spPr>
          <a:xfrm>
            <a:off x="-95557" y="4051673"/>
            <a:ext cx="728895" cy="1290274"/>
          </a:xfrm>
          <a:custGeom>
            <a:avLst/>
            <a:gdLst/>
            <a:ahLst/>
            <a:cxnLst/>
            <a:rect l="l" t="t" r="r" b="b"/>
            <a:pathLst>
              <a:path w="25063" h="44366" extrusionOk="0">
                <a:moveTo>
                  <a:pt x="7380" y="2738"/>
                </a:moveTo>
                <a:lnTo>
                  <a:pt x="7380" y="2738"/>
                </a:lnTo>
                <a:cubicBezTo>
                  <a:pt x="8131" y="3958"/>
                  <a:pt x="8874" y="5182"/>
                  <a:pt x="9556" y="6436"/>
                </a:cubicBezTo>
                <a:cubicBezTo>
                  <a:pt x="10266" y="7737"/>
                  <a:pt x="10706" y="8999"/>
                  <a:pt x="10679" y="10496"/>
                </a:cubicBezTo>
                <a:cubicBezTo>
                  <a:pt x="10656" y="11725"/>
                  <a:pt x="10368" y="12934"/>
                  <a:pt x="10381" y="14168"/>
                </a:cubicBezTo>
                <a:cubicBezTo>
                  <a:pt x="10405" y="16122"/>
                  <a:pt x="11155" y="18001"/>
                  <a:pt x="11642" y="19874"/>
                </a:cubicBezTo>
                <a:cubicBezTo>
                  <a:pt x="11916" y="20920"/>
                  <a:pt x="12205" y="21966"/>
                  <a:pt x="12444" y="23016"/>
                </a:cubicBezTo>
                <a:cubicBezTo>
                  <a:pt x="12551" y="23487"/>
                  <a:pt x="12632" y="23964"/>
                  <a:pt x="12714" y="24438"/>
                </a:cubicBezTo>
                <a:cubicBezTo>
                  <a:pt x="10780" y="21416"/>
                  <a:pt x="9275" y="17992"/>
                  <a:pt x="8569" y="14458"/>
                </a:cubicBezTo>
                <a:cubicBezTo>
                  <a:pt x="8132" y="12631"/>
                  <a:pt x="7825" y="10759"/>
                  <a:pt x="7720" y="8884"/>
                </a:cubicBezTo>
                <a:cubicBezTo>
                  <a:pt x="7604" y="6814"/>
                  <a:pt x="7736" y="4760"/>
                  <a:pt x="7380" y="2738"/>
                </a:cubicBezTo>
                <a:close/>
                <a:moveTo>
                  <a:pt x="6339" y="1052"/>
                </a:moveTo>
                <a:cubicBezTo>
                  <a:pt x="6362" y="1283"/>
                  <a:pt x="6511" y="1460"/>
                  <a:pt x="6579" y="1676"/>
                </a:cubicBezTo>
                <a:cubicBezTo>
                  <a:pt x="7350" y="4097"/>
                  <a:pt x="7059" y="6537"/>
                  <a:pt x="7203" y="9025"/>
                </a:cubicBezTo>
                <a:cubicBezTo>
                  <a:pt x="7319" y="11083"/>
                  <a:pt x="7677" y="13129"/>
                  <a:pt x="8180" y="15125"/>
                </a:cubicBezTo>
                <a:cubicBezTo>
                  <a:pt x="9011" y="18413"/>
                  <a:pt x="10261" y="21679"/>
                  <a:pt x="12156" y="24510"/>
                </a:cubicBezTo>
                <a:cubicBezTo>
                  <a:pt x="9595" y="22111"/>
                  <a:pt x="7790" y="18727"/>
                  <a:pt x="6763" y="15471"/>
                </a:cubicBezTo>
                <a:cubicBezTo>
                  <a:pt x="5566" y="11676"/>
                  <a:pt x="5840" y="7614"/>
                  <a:pt x="6141" y="3705"/>
                </a:cubicBezTo>
                <a:cubicBezTo>
                  <a:pt x="6208" y="2821"/>
                  <a:pt x="6277" y="1936"/>
                  <a:pt x="6339" y="1052"/>
                </a:cubicBezTo>
                <a:close/>
                <a:moveTo>
                  <a:pt x="20782" y="11365"/>
                </a:moveTo>
                <a:cubicBezTo>
                  <a:pt x="21088" y="11787"/>
                  <a:pt x="21211" y="12322"/>
                  <a:pt x="21345" y="12815"/>
                </a:cubicBezTo>
                <a:cubicBezTo>
                  <a:pt x="21490" y="13347"/>
                  <a:pt x="21690" y="13860"/>
                  <a:pt x="21898" y="14373"/>
                </a:cubicBezTo>
                <a:cubicBezTo>
                  <a:pt x="22232" y="15199"/>
                  <a:pt x="22572" y="16024"/>
                  <a:pt x="22895" y="16855"/>
                </a:cubicBezTo>
                <a:cubicBezTo>
                  <a:pt x="22971" y="17053"/>
                  <a:pt x="23047" y="17254"/>
                  <a:pt x="23120" y="17452"/>
                </a:cubicBezTo>
                <a:cubicBezTo>
                  <a:pt x="23929" y="19630"/>
                  <a:pt x="24549" y="21936"/>
                  <a:pt x="24371" y="24253"/>
                </a:cubicBezTo>
                <a:cubicBezTo>
                  <a:pt x="24132" y="27369"/>
                  <a:pt x="22479" y="30221"/>
                  <a:pt x="22048" y="33317"/>
                </a:cubicBezTo>
                <a:cubicBezTo>
                  <a:pt x="21237" y="30580"/>
                  <a:pt x="20878" y="27706"/>
                  <a:pt x="20993" y="24854"/>
                </a:cubicBezTo>
                <a:cubicBezTo>
                  <a:pt x="21088" y="22515"/>
                  <a:pt x="21497" y="20198"/>
                  <a:pt x="21621" y="17861"/>
                </a:cubicBezTo>
                <a:cubicBezTo>
                  <a:pt x="21677" y="16844"/>
                  <a:pt x="21695" y="15819"/>
                  <a:pt x="21571" y="14803"/>
                </a:cubicBezTo>
                <a:cubicBezTo>
                  <a:pt x="21507" y="14291"/>
                  <a:pt x="21409" y="13780"/>
                  <a:pt x="21256" y="13284"/>
                </a:cubicBezTo>
                <a:cubicBezTo>
                  <a:pt x="21111" y="12798"/>
                  <a:pt x="21024" y="12455"/>
                  <a:pt x="20911" y="11962"/>
                </a:cubicBezTo>
                <a:cubicBezTo>
                  <a:pt x="20875" y="11798"/>
                  <a:pt x="20698" y="11510"/>
                  <a:pt x="20782" y="11365"/>
                </a:cubicBezTo>
                <a:close/>
                <a:moveTo>
                  <a:pt x="20415" y="12011"/>
                </a:moveTo>
                <a:lnTo>
                  <a:pt x="20415" y="12011"/>
                </a:lnTo>
                <a:cubicBezTo>
                  <a:pt x="22081" y="16729"/>
                  <a:pt x="20270" y="21861"/>
                  <a:pt x="20438" y="26750"/>
                </a:cubicBezTo>
                <a:cubicBezTo>
                  <a:pt x="20532" y="29403"/>
                  <a:pt x="21062" y="31948"/>
                  <a:pt x="21808" y="34486"/>
                </a:cubicBezTo>
                <a:cubicBezTo>
                  <a:pt x="21841" y="34600"/>
                  <a:pt x="21875" y="34715"/>
                  <a:pt x="21909" y="34830"/>
                </a:cubicBezTo>
                <a:cubicBezTo>
                  <a:pt x="19548" y="31946"/>
                  <a:pt x="18463" y="27970"/>
                  <a:pt x="17843" y="24371"/>
                </a:cubicBezTo>
                <a:cubicBezTo>
                  <a:pt x="17406" y="21820"/>
                  <a:pt x="18452" y="19513"/>
                  <a:pt x="19144" y="17117"/>
                </a:cubicBezTo>
                <a:cubicBezTo>
                  <a:pt x="19633" y="15431"/>
                  <a:pt x="20050" y="13728"/>
                  <a:pt x="20415" y="12011"/>
                </a:cubicBezTo>
                <a:close/>
                <a:moveTo>
                  <a:pt x="3621" y="26754"/>
                </a:moveTo>
                <a:cubicBezTo>
                  <a:pt x="4423" y="27606"/>
                  <a:pt x="5241" y="28444"/>
                  <a:pt x="6065" y="29272"/>
                </a:cubicBezTo>
                <a:cubicBezTo>
                  <a:pt x="8134" y="31346"/>
                  <a:pt x="10179" y="33555"/>
                  <a:pt x="12389" y="35481"/>
                </a:cubicBezTo>
                <a:cubicBezTo>
                  <a:pt x="13488" y="36438"/>
                  <a:pt x="14657" y="36695"/>
                  <a:pt x="15892" y="37387"/>
                </a:cubicBezTo>
                <a:cubicBezTo>
                  <a:pt x="15950" y="37417"/>
                  <a:pt x="16000" y="37456"/>
                  <a:pt x="16056" y="37489"/>
                </a:cubicBezTo>
                <a:cubicBezTo>
                  <a:pt x="14914" y="37204"/>
                  <a:pt x="13742" y="37078"/>
                  <a:pt x="12552" y="36868"/>
                </a:cubicBezTo>
                <a:cubicBezTo>
                  <a:pt x="9849" y="36397"/>
                  <a:pt x="7996" y="35183"/>
                  <a:pt x="6607" y="32822"/>
                </a:cubicBezTo>
                <a:cubicBezTo>
                  <a:pt x="5611" y="31130"/>
                  <a:pt x="4959" y="29264"/>
                  <a:pt x="4048" y="27529"/>
                </a:cubicBezTo>
                <a:cubicBezTo>
                  <a:pt x="3912" y="27268"/>
                  <a:pt x="3768" y="27009"/>
                  <a:pt x="3621" y="26754"/>
                </a:cubicBezTo>
                <a:close/>
                <a:moveTo>
                  <a:pt x="1544" y="23679"/>
                </a:moveTo>
                <a:cubicBezTo>
                  <a:pt x="4634" y="25852"/>
                  <a:pt x="7704" y="28047"/>
                  <a:pt x="10656" y="30401"/>
                </a:cubicBezTo>
                <a:cubicBezTo>
                  <a:pt x="13439" y="32622"/>
                  <a:pt x="16166" y="34672"/>
                  <a:pt x="17489" y="37953"/>
                </a:cubicBezTo>
                <a:cubicBezTo>
                  <a:pt x="17450" y="37937"/>
                  <a:pt x="17414" y="37919"/>
                  <a:pt x="17375" y="37904"/>
                </a:cubicBezTo>
                <a:cubicBezTo>
                  <a:pt x="17339" y="37873"/>
                  <a:pt x="17303" y="37845"/>
                  <a:pt x="17268" y="37818"/>
                </a:cubicBezTo>
                <a:cubicBezTo>
                  <a:pt x="16247" y="37006"/>
                  <a:pt x="15064" y="36783"/>
                  <a:pt x="13961" y="36116"/>
                </a:cubicBezTo>
                <a:cubicBezTo>
                  <a:pt x="12945" y="35502"/>
                  <a:pt x="12135" y="34591"/>
                  <a:pt x="11296" y="33764"/>
                </a:cubicBezTo>
                <a:cubicBezTo>
                  <a:pt x="8055" y="30568"/>
                  <a:pt x="4702" y="27448"/>
                  <a:pt x="1763" y="23965"/>
                </a:cubicBezTo>
                <a:cubicBezTo>
                  <a:pt x="1691" y="23870"/>
                  <a:pt x="1618" y="23774"/>
                  <a:pt x="1544" y="23679"/>
                </a:cubicBezTo>
                <a:close/>
                <a:moveTo>
                  <a:pt x="6201" y="1"/>
                </a:moveTo>
                <a:cubicBezTo>
                  <a:pt x="6056" y="1"/>
                  <a:pt x="5880" y="91"/>
                  <a:pt x="5872" y="211"/>
                </a:cubicBezTo>
                <a:cubicBezTo>
                  <a:pt x="5589" y="5408"/>
                  <a:pt x="4676" y="11036"/>
                  <a:pt x="6403" y="16074"/>
                </a:cubicBezTo>
                <a:cubicBezTo>
                  <a:pt x="7689" y="19832"/>
                  <a:pt x="9937" y="23684"/>
                  <a:pt x="13235" y="26004"/>
                </a:cubicBezTo>
                <a:cubicBezTo>
                  <a:pt x="14509" y="29550"/>
                  <a:pt x="16586" y="32730"/>
                  <a:pt x="18722" y="35806"/>
                </a:cubicBezTo>
                <a:cubicBezTo>
                  <a:pt x="19798" y="37361"/>
                  <a:pt x="20903" y="38899"/>
                  <a:pt x="21955" y="40470"/>
                </a:cubicBezTo>
                <a:cubicBezTo>
                  <a:pt x="22088" y="40670"/>
                  <a:pt x="22659" y="41270"/>
                  <a:pt x="22407" y="41516"/>
                </a:cubicBezTo>
                <a:cubicBezTo>
                  <a:pt x="22366" y="41555"/>
                  <a:pt x="22306" y="41571"/>
                  <a:pt x="22235" y="41571"/>
                </a:cubicBezTo>
                <a:cubicBezTo>
                  <a:pt x="21945" y="41571"/>
                  <a:pt x="21463" y="41306"/>
                  <a:pt x="21291" y="41226"/>
                </a:cubicBezTo>
                <a:cubicBezTo>
                  <a:pt x="20500" y="40865"/>
                  <a:pt x="19789" y="40338"/>
                  <a:pt x="19214" y="39685"/>
                </a:cubicBezTo>
                <a:cubicBezTo>
                  <a:pt x="19168" y="39634"/>
                  <a:pt x="19124" y="39582"/>
                  <a:pt x="19078" y="39526"/>
                </a:cubicBezTo>
                <a:cubicBezTo>
                  <a:pt x="18187" y="38438"/>
                  <a:pt x="17696" y="37083"/>
                  <a:pt x="16962" y="35885"/>
                </a:cubicBezTo>
                <a:cubicBezTo>
                  <a:pt x="15779" y="33957"/>
                  <a:pt x="14002" y="32483"/>
                  <a:pt x="12235" y="31074"/>
                </a:cubicBezTo>
                <a:cubicBezTo>
                  <a:pt x="8523" y="28120"/>
                  <a:pt x="4706" y="25299"/>
                  <a:pt x="791" y="22622"/>
                </a:cubicBezTo>
                <a:cubicBezTo>
                  <a:pt x="642" y="22518"/>
                  <a:pt x="440" y="22424"/>
                  <a:pt x="268" y="22424"/>
                </a:cubicBezTo>
                <a:cubicBezTo>
                  <a:pt x="160" y="22424"/>
                  <a:pt x="64" y="22460"/>
                  <a:pt x="1" y="22555"/>
                </a:cubicBezTo>
                <a:cubicBezTo>
                  <a:pt x="1410" y="24266"/>
                  <a:pt x="2744" y="26058"/>
                  <a:pt x="3745" y="28038"/>
                </a:cubicBezTo>
                <a:cubicBezTo>
                  <a:pt x="4441" y="29415"/>
                  <a:pt x="4971" y="30869"/>
                  <a:pt x="5684" y="32236"/>
                </a:cubicBezTo>
                <a:cubicBezTo>
                  <a:pt x="6399" y="33602"/>
                  <a:pt x="7329" y="34903"/>
                  <a:pt x="8628" y="35733"/>
                </a:cubicBezTo>
                <a:cubicBezTo>
                  <a:pt x="10387" y="36859"/>
                  <a:pt x="12577" y="36985"/>
                  <a:pt x="14622" y="37404"/>
                </a:cubicBezTo>
                <a:cubicBezTo>
                  <a:pt x="15337" y="37548"/>
                  <a:pt x="16054" y="37736"/>
                  <a:pt x="16702" y="38075"/>
                </a:cubicBezTo>
                <a:cubicBezTo>
                  <a:pt x="17391" y="38435"/>
                  <a:pt x="17980" y="38952"/>
                  <a:pt x="18527" y="39498"/>
                </a:cubicBezTo>
                <a:cubicBezTo>
                  <a:pt x="19077" y="40050"/>
                  <a:pt x="19638" y="40534"/>
                  <a:pt x="20278" y="40989"/>
                </a:cubicBezTo>
                <a:cubicBezTo>
                  <a:pt x="20661" y="41261"/>
                  <a:pt x="21067" y="41511"/>
                  <a:pt x="21513" y="41666"/>
                </a:cubicBezTo>
                <a:cubicBezTo>
                  <a:pt x="21742" y="41745"/>
                  <a:pt x="21981" y="41791"/>
                  <a:pt x="22225" y="41802"/>
                </a:cubicBezTo>
                <a:cubicBezTo>
                  <a:pt x="22250" y="41804"/>
                  <a:pt x="22274" y="41804"/>
                  <a:pt x="22297" y="41804"/>
                </a:cubicBezTo>
                <a:cubicBezTo>
                  <a:pt x="22417" y="41804"/>
                  <a:pt x="22517" y="41788"/>
                  <a:pt x="22609" y="41788"/>
                </a:cubicBezTo>
                <a:cubicBezTo>
                  <a:pt x="22733" y="41788"/>
                  <a:pt x="22842" y="41819"/>
                  <a:pt x="22963" y="41964"/>
                </a:cubicBezTo>
                <a:cubicBezTo>
                  <a:pt x="23132" y="42166"/>
                  <a:pt x="23230" y="42432"/>
                  <a:pt x="23366" y="42657"/>
                </a:cubicBezTo>
                <a:cubicBezTo>
                  <a:pt x="23623" y="43075"/>
                  <a:pt x="23906" y="43503"/>
                  <a:pt x="24105" y="43951"/>
                </a:cubicBezTo>
                <a:cubicBezTo>
                  <a:pt x="24181" y="44098"/>
                  <a:pt x="24263" y="44255"/>
                  <a:pt x="24410" y="44334"/>
                </a:cubicBezTo>
                <a:cubicBezTo>
                  <a:pt x="24452" y="44355"/>
                  <a:pt x="24500" y="44366"/>
                  <a:pt x="24548" y="44366"/>
                </a:cubicBezTo>
                <a:cubicBezTo>
                  <a:pt x="24670" y="44366"/>
                  <a:pt x="24791" y="44300"/>
                  <a:pt x="24806" y="44183"/>
                </a:cubicBezTo>
                <a:cubicBezTo>
                  <a:pt x="24819" y="44098"/>
                  <a:pt x="24773" y="44018"/>
                  <a:pt x="24729" y="43944"/>
                </a:cubicBezTo>
                <a:cubicBezTo>
                  <a:pt x="24297" y="43210"/>
                  <a:pt x="23863" y="42478"/>
                  <a:pt x="23413" y="41753"/>
                </a:cubicBezTo>
                <a:cubicBezTo>
                  <a:pt x="23379" y="41699"/>
                  <a:pt x="23343" y="41644"/>
                  <a:pt x="23328" y="41580"/>
                </a:cubicBezTo>
                <a:cubicBezTo>
                  <a:pt x="23327" y="41581"/>
                  <a:pt x="23326" y="41582"/>
                  <a:pt x="23325" y="41582"/>
                </a:cubicBezTo>
                <a:cubicBezTo>
                  <a:pt x="23322" y="41582"/>
                  <a:pt x="23322" y="41578"/>
                  <a:pt x="23322" y="41573"/>
                </a:cubicBezTo>
                <a:cubicBezTo>
                  <a:pt x="23281" y="41396"/>
                  <a:pt x="23385" y="41123"/>
                  <a:pt x="23405" y="40948"/>
                </a:cubicBezTo>
                <a:cubicBezTo>
                  <a:pt x="23439" y="40662"/>
                  <a:pt x="23461" y="40375"/>
                  <a:pt x="23464" y="40087"/>
                </a:cubicBezTo>
                <a:cubicBezTo>
                  <a:pt x="23472" y="39531"/>
                  <a:pt x="23426" y="38975"/>
                  <a:pt x="23345" y="38423"/>
                </a:cubicBezTo>
                <a:cubicBezTo>
                  <a:pt x="23263" y="37868"/>
                  <a:pt x="23143" y="37319"/>
                  <a:pt x="23009" y="36775"/>
                </a:cubicBezTo>
                <a:cubicBezTo>
                  <a:pt x="22881" y="36268"/>
                  <a:pt x="22649" y="35733"/>
                  <a:pt x="22580" y="35217"/>
                </a:cubicBezTo>
                <a:cubicBezTo>
                  <a:pt x="22053" y="31182"/>
                  <a:pt x="24835" y="27672"/>
                  <a:pt x="24950" y="23672"/>
                </a:cubicBezTo>
                <a:cubicBezTo>
                  <a:pt x="25063" y="19745"/>
                  <a:pt x="23333" y="16006"/>
                  <a:pt x="21844" y="12466"/>
                </a:cubicBezTo>
                <a:cubicBezTo>
                  <a:pt x="21492" y="11627"/>
                  <a:pt x="21144" y="10789"/>
                  <a:pt x="20821" y="9938"/>
                </a:cubicBezTo>
                <a:cubicBezTo>
                  <a:pt x="20802" y="9886"/>
                  <a:pt x="20740" y="9865"/>
                  <a:pt x="20666" y="9865"/>
                </a:cubicBezTo>
                <a:cubicBezTo>
                  <a:pt x="20519" y="9865"/>
                  <a:pt x="20322" y="9949"/>
                  <a:pt x="20306" y="10044"/>
                </a:cubicBezTo>
                <a:cubicBezTo>
                  <a:pt x="19818" y="12663"/>
                  <a:pt x="19206" y="15274"/>
                  <a:pt x="18440" y="17825"/>
                </a:cubicBezTo>
                <a:cubicBezTo>
                  <a:pt x="17774" y="20053"/>
                  <a:pt x="16918" y="22142"/>
                  <a:pt x="17326" y="24504"/>
                </a:cubicBezTo>
                <a:cubicBezTo>
                  <a:pt x="18011" y="28487"/>
                  <a:pt x="19247" y="32894"/>
                  <a:pt x="22158" y="35838"/>
                </a:cubicBezTo>
                <a:cubicBezTo>
                  <a:pt x="22171" y="35854"/>
                  <a:pt x="22191" y="35864"/>
                  <a:pt x="22217" y="35870"/>
                </a:cubicBezTo>
                <a:cubicBezTo>
                  <a:pt x="22692" y="37530"/>
                  <a:pt x="23093" y="39256"/>
                  <a:pt x="22899" y="40956"/>
                </a:cubicBezTo>
                <a:cubicBezTo>
                  <a:pt x="19690" y="36049"/>
                  <a:pt x="15740" y="31368"/>
                  <a:pt x="13760" y="25888"/>
                </a:cubicBezTo>
                <a:cubicBezTo>
                  <a:pt x="13767" y="25865"/>
                  <a:pt x="13763" y="25844"/>
                  <a:pt x="13752" y="25821"/>
                </a:cubicBezTo>
                <a:cubicBezTo>
                  <a:pt x="13171" y="23807"/>
                  <a:pt x="12693" y="21763"/>
                  <a:pt x="12164" y="19734"/>
                </a:cubicBezTo>
                <a:cubicBezTo>
                  <a:pt x="11484" y="17122"/>
                  <a:pt x="10757" y="14865"/>
                  <a:pt x="11055" y="12116"/>
                </a:cubicBezTo>
                <a:cubicBezTo>
                  <a:pt x="11278" y="10030"/>
                  <a:pt x="11179" y="8375"/>
                  <a:pt x="10181" y="6480"/>
                </a:cubicBezTo>
                <a:cubicBezTo>
                  <a:pt x="9021" y="4281"/>
                  <a:pt x="7651" y="2207"/>
                  <a:pt x="6372" y="78"/>
                </a:cubicBezTo>
                <a:cubicBezTo>
                  <a:pt x="6340" y="24"/>
                  <a:pt x="6274" y="1"/>
                  <a:pt x="620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2"/>
          <p:cNvSpPr/>
          <p:nvPr/>
        </p:nvSpPr>
        <p:spPr>
          <a:xfrm>
            <a:off x="8536497" y="86454"/>
            <a:ext cx="611896" cy="370337"/>
          </a:xfrm>
          <a:custGeom>
            <a:avLst/>
            <a:gdLst/>
            <a:ahLst/>
            <a:cxnLst/>
            <a:rect l="l" t="t" r="r" b="b"/>
            <a:pathLst>
              <a:path w="21040" h="12734" extrusionOk="0">
                <a:moveTo>
                  <a:pt x="3051" y="244"/>
                </a:moveTo>
                <a:cubicBezTo>
                  <a:pt x="4431" y="244"/>
                  <a:pt x="5816" y="1110"/>
                  <a:pt x="6364" y="2400"/>
                </a:cubicBezTo>
                <a:cubicBezTo>
                  <a:pt x="6385" y="2449"/>
                  <a:pt x="6421" y="2469"/>
                  <a:pt x="6458" y="2469"/>
                </a:cubicBezTo>
                <a:cubicBezTo>
                  <a:pt x="6535" y="2469"/>
                  <a:pt x="6620" y="2386"/>
                  <a:pt x="6606" y="2297"/>
                </a:cubicBezTo>
                <a:cubicBezTo>
                  <a:pt x="6544" y="1857"/>
                  <a:pt x="6909" y="1402"/>
                  <a:pt x="7362" y="1387"/>
                </a:cubicBezTo>
                <a:cubicBezTo>
                  <a:pt x="7369" y="1387"/>
                  <a:pt x="7376" y="1387"/>
                  <a:pt x="7383" y="1387"/>
                </a:cubicBezTo>
                <a:cubicBezTo>
                  <a:pt x="7853" y="1387"/>
                  <a:pt x="8179" y="1886"/>
                  <a:pt x="8408" y="2228"/>
                </a:cubicBezTo>
                <a:cubicBezTo>
                  <a:pt x="8811" y="2825"/>
                  <a:pt x="9133" y="3468"/>
                  <a:pt x="9382" y="4144"/>
                </a:cubicBezTo>
                <a:cubicBezTo>
                  <a:pt x="9408" y="4213"/>
                  <a:pt x="9475" y="4248"/>
                  <a:pt x="9540" y="4248"/>
                </a:cubicBezTo>
                <a:cubicBezTo>
                  <a:pt x="9614" y="4248"/>
                  <a:pt x="9684" y="4201"/>
                  <a:pt x="9678" y="4103"/>
                </a:cubicBezTo>
                <a:cubicBezTo>
                  <a:pt x="9662" y="3796"/>
                  <a:pt x="9637" y="3393"/>
                  <a:pt x="9817" y="3125"/>
                </a:cubicBezTo>
                <a:cubicBezTo>
                  <a:pt x="9938" y="2944"/>
                  <a:pt x="10079" y="2874"/>
                  <a:pt x="10226" y="2874"/>
                </a:cubicBezTo>
                <a:cubicBezTo>
                  <a:pt x="10568" y="2874"/>
                  <a:pt x="10940" y="3254"/>
                  <a:pt x="11167" y="3490"/>
                </a:cubicBezTo>
                <a:cubicBezTo>
                  <a:pt x="11748" y="4094"/>
                  <a:pt x="12198" y="4802"/>
                  <a:pt x="12517" y="5578"/>
                </a:cubicBezTo>
                <a:cubicBezTo>
                  <a:pt x="12547" y="5649"/>
                  <a:pt x="12606" y="5683"/>
                  <a:pt x="12664" y="5683"/>
                </a:cubicBezTo>
                <a:cubicBezTo>
                  <a:pt x="12734" y="5683"/>
                  <a:pt x="12802" y="5633"/>
                  <a:pt x="12812" y="5538"/>
                </a:cubicBezTo>
                <a:cubicBezTo>
                  <a:pt x="12869" y="5018"/>
                  <a:pt x="12938" y="4372"/>
                  <a:pt x="13437" y="4066"/>
                </a:cubicBezTo>
                <a:cubicBezTo>
                  <a:pt x="13565" y="3988"/>
                  <a:pt x="13686" y="3954"/>
                  <a:pt x="13800" y="3954"/>
                </a:cubicBezTo>
                <a:cubicBezTo>
                  <a:pt x="14143" y="3954"/>
                  <a:pt x="14417" y="4261"/>
                  <a:pt x="14577" y="4602"/>
                </a:cubicBezTo>
                <a:cubicBezTo>
                  <a:pt x="14947" y="5383"/>
                  <a:pt x="15150" y="6272"/>
                  <a:pt x="15307" y="7116"/>
                </a:cubicBezTo>
                <a:cubicBezTo>
                  <a:pt x="15322" y="7189"/>
                  <a:pt x="15382" y="7223"/>
                  <a:pt x="15445" y="7223"/>
                </a:cubicBezTo>
                <a:cubicBezTo>
                  <a:pt x="15510" y="7223"/>
                  <a:pt x="15578" y="7185"/>
                  <a:pt x="15597" y="7116"/>
                </a:cubicBezTo>
                <a:cubicBezTo>
                  <a:pt x="15682" y="6802"/>
                  <a:pt x="15785" y="6493"/>
                  <a:pt x="15919" y="6193"/>
                </a:cubicBezTo>
                <a:cubicBezTo>
                  <a:pt x="16024" y="5961"/>
                  <a:pt x="16157" y="5591"/>
                  <a:pt x="16361" y="5424"/>
                </a:cubicBezTo>
                <a:cubicBezTo>
                  <a:pt x="16509" y="5303"/>
                  <a:pt x="16650" y="5252"/>
                  <a:pt x="16784" y="5252"/>
                </a:cubicBezTo>
                <a:cubicBezTo>
                  <a:pt x="17335" y="5252"/>
                  <a:pt x="17756" y="6115"/>
                  <a:pt x="17932" y="6573"/>
                </a:cubicBezTo>
                <a:cubicBezTo>
                  <a:pt x="18364" y="7672"/>
                  <a:pt x="18423" y="8864"/>
                  <a:pt x="18153" y="9994"/>
                </a:cubicBezTo>
                <a:cubicBezTo>
                  <a:pt x="18151" y="10004"/>
                  <a:pt x="18150" y="10016"/>
                  <a:pt x="18150" y="10026"/>
                </a:cubicBezTo>
                <a:cubicBezTo>
                  <a:pt x="17629" y="9936"/>
                  <a:pt x="17111" y="9839"/>
                  <a:pt x="16595" y="9731"/>
                </a:cubicBezTo>
                <a:cubicBezTo>
                  <a:pt x="16558" y="9541"/>
                  <a:pt x="16433" y="9324"/>
                  <a:pt x="16387" y="9193"/>
                </a:cubicBezTo>
                <a:cubicBezTo>
                  <a:pt x="16261" y="8823"/>
                  <a:pt x="16147" y="8443"/>
                  <a:pt x="15977" y="8090"/>
                </a:cubicBezTo>
                <a:cubicBezTo>
                  <a:pt x="15961" y="8057"/>
                  <a:pt x="15934" y="8043"/>
                  <a:pt x="15906" y="8043"/>
                </a:cubicBezTo>
                <a:cubicBezTo>
                  <a:pt x="15851" y="8043"/>
                  <a:pt x="15792" y="8096"/>
                  <a:pt x="15806" y="8162"/>
                </a:cubicBezTo>
                <a:cubicBezTo>
                  <a:pt x="15872" y="8441"/>
                  <a:pt x="15977" y="8710"/>
                  <a:pt x="16073" y="8981"/>
                </a:cubicBezTo>
                <a:cubicBezTo>
                  <a:pt x="16125" y="9134"/>
                  <a:pt x="16181" y="9283"/>
                  <a:pt x="16237" y="9432"/>
                </a:cubicBezTo>
                <a:cubicBezTo>
                  <a:pt x="16271" y="9528"/>
                  <a:pt x="16314" y="9602"/>
                  <a:pt x="16330" y="9672"/>
                </a:cubicBezTo>
                <a:cubicBezTo>
                  <a:pt x="16252" y="9652"/>
                  <a:pt x="16173" y="9636"/>
                  <a:pt x="16093" y="9618"/>
                </a:cubicBezTo>
                <a:cubicBezTo>
                  <a:pt x="15569" y="9497"/>
                  <a:pt x="15047" y="9364"/>
                  <a:pt x="14530" y="9219"/>
                </a:cubicBezTo>
                <a:cubicBezTo>
                  <a:pt x="14561" y="9014"/>
                  <a:pt x="14383" y="8725"/>
                  <a:pt x="14325" y="8564"/>
                </a:cubicBezTo>
                <a:cubicBezTo>
                  <a:pt x="14162" y="8103"/>
                  <a:pt x="14011" y="7635"/>
                  <a:pt x="13808" y="7188"/>
                </a:cubicBezTo>
                <a:cubicBezTo>
                  <a:pt x="13795" y="7159"/>
                  <a:pt x="13771" y="7147"/>
                  <a:pt x="13746" y="7147"/>
                </a:cubicBezTo>
                <a:cubicBezTo>
                  <a:pt x="13697" y="7147"/>
                  <a:pt x="13644" y="7193"/>
                  <a:pt x="13659" y="7252"/>
                </a:cubicBezTo>
                <a:cubicBezTo>
                  <a:pt x="13749" y="7602"/>
                  <a:pt x="13872" y="7942"/>
                  <a:pt x="13992" y="8283"/>
                </a:cubicBezTo>
                <a:cubicBezTo>
                  <a:pt x="14052" y="8453"/>
                  <a:pt x="14113" y="8625"/>
                  <a:pt x="14173" y="8793"/>
                </a:cubicBezTo>
                <a:cubicBezTo>
                  <a:pt x="14231" y="8957"/>
                  <a:pt x="14301" y="9050"/>
                  <a:pt x="14260" y="9142"/>
                </a:cubicBezTo>
                <a:cubicBezTo>
                  <a:pt x="13609" y="8954"/>
                  <a:pt x="12959" y="8744"/>
                  <a:pt x="12319" y="8515"/>
                </a:cubicBezTo>
                <a:cubicBezTo>
                  <a:pt x="12313" y="8304"/>
                  <a:pt x="12138" y="8042"/>
                  <a:pt x="12072" y="7887"/>
                </a:cubicBezTo>
                <a:cubicBezTo>
                  <a:pt x="11879" y="7419"/>
                  <a:pt x="11696" y="6949"/>
                  <a:pt x="11462" y="6499"/>
                </a:cubicBezTo>
                <a:cubicBezTo>
                  <a:pt x="11449" y="6474"/>
                  <a:pt x="11426" y="6463"/>
                  <a:pt x="11403" y="6463"/>
                </a:cubicBezTo>
                <a:cubicBezTo>
                  <a:pt x="11358" y="6463"/>
                  <a:pt x="11311" y="6503"/>
                  <a:pt x="11327" y="6556"/>
                </a:cubicBezTo>
                <a:cubicBezTo>
                  <a:pt x="11439" y="6911"/>
                  <a:pt x="11581" y="7255"/>
                  <a:pt x="11723" y="7599"/>
                </a:cubicBezTo>
                <a:cubicBezTo>
                  <a:pt x="11782" y="7743"/>
                  <a:pt x="11845" y="7885"/>
                  <a:pt x="11904" y="8029"/>
                </a:cubicBezTo>
                <a:cubicBezTo>
                  <a:pt x="11941" y="8114"/>
                  <a:pt x="11976" y="8201"/>
                  <a:pt x="12012" y="8286"/>
                </a:cubicBezTo>
                <a:cubicBezTo>
                  <a:pt x="12064" y="8340"/>
                  <a:pt x="12088" y="8387"/>
                  <a:pt x="12088" y="8430"/>
                </a:cubicBezTo>
                <a:cubicBezTo>
                  <a:pt x="11877" y="8351"/>
                  <a:pt x="11666" y="8273"/>
                  <a:pt x="11458" y="8188"/>
                </a:cubicBezTo>
                <a:cubicBezTo>
                  <a:pt x="10913" y="7972"/>
                  <a:pt x="10378" y="7736"/>
                  <a:pt x="9851" y="7483"/>
                </a:cubicBezTo>
                <a:cubicBezTo>
                  <a:pt x="9814" y="7255"/>
                  <a:pt x="9668" y="6993"/>
                  <a:pt x="9613" y="6836"/>
                </a:cubicBezTo>
                <a:cubicBezTo>
                  <a:pt x="9432" y="6312"/>
                  <a:pt x="9254" y="5786"/>
                  <a:pt x="9033" y="5275"/>
                </a:cubicBezTo>
                <a:cubicBezTo>
                  <a:pt x="9022" y="5249"/>
                  <a:pt x="9002" y="5239"/>
                  <a:pt x="8980" y="5239"/>
                </a:cubicBezTo>
                <a:cubicBezTo>
                  <a:pt x="8936" y="5239"/>
                  <a:pt x="8888" y="5281"/>
                  <a:pt x="8901" y="5331"/>
                </a:cubicBezTo>
                <a:cubicBezTo>
                  <a:pt x="9009" y="5741"/>
                  <a:pt x="9151" y="6146"/>
                  <a:pt x="9290" y="6545"/>
                </a:cubicBezTo>
                <a:cubicBezTo>
                  <a:pt x="9349" y="6717"/>
                  <a:pt x="9410" y="6889"/>
                  <a:pt x="9472" y="7064"/>
                </a:cubicBezTo>
                <a:cubicBezTo>
                  <a:pt x="9505" y="7157"/>
                  <a:pt x="9537" y="7252"/>
                  <a:pt x="9570" y="7343"/>
                </a:cubicBezTo>
                <a:cubicBezTo>
                  <a:pt x="8745" y="6933"/>
                  <a:pt x="7948" y="6476"/>
                  <a:pt x="7181" y="5970"/>
                </a:cubicBezTo>
                <a:cubicBezTo>
                  <a:pt x="7176" y="5787"/>
                  <a:pt x="7092" y="5568"/>
                  <a:pt x="7066" y="5445"/>
                </a:cubicBezTo>
                <a:cubicBezTo>
                  <a:pt x="6945" y="4872"/>
                  <a:pt x="6837" y="4293"/>
                  <a:pt x="6665" y="3733"/>
                </a:cubicBezTo>
                <a:cubicBezTo>
                  <a:pt x="6653" y="3695"/>
                  <a:pt x="6616" y="3676"/>
                  <a:pt x="6581" y="3676"/>
                </a:cubicBezTo>
                <a:cubicBezTo>
                  <a:pt x="6538" y="3676"/>
                  <a:pt x="6497" y="3703"/>
                  <a:pt x="6503" y="3755"/>
                </a:cubicBezTo>
                <a:cubicBezTo>
                  <a:pt x="6549" y="4102"/>
                  <a:pt x="6618" y="4440"/>
                  <a:pt x="6693" y="4781"/>
                </a:cubicBezTo>
                <a:cubicBezTo>
                  <a:pt x="6739" y="4992"/>
                  <a:pt x="6783" y="5205"/>
                  <a:pt x="6831" y="5414"/>
                </a:cubicBezTo>
                <a:cubicBezTo>
                  <a:pt x="6849" y="5502"/>
                  <a:pt x="6922" y="5682"/>
                  <a:pt x="6950" y="5818"/>
                </a:cubicBezTo>
                <a:cubicBezTo>
                  <a:pt x="6348" y="5412"/>
                  <a:pt x="5765" y="4977"/>
                  <a:pt x="5204" y="4512"/>
                </a:cubicBezTo>
                <a:cubicBezTo>
                  <a:pt x="5215" y="4491"/>
                  <a:pt x="5219" y="4468"/>
                  <a:pt x="5215" y="4439"/>
                </a:cubicBezTo>
                <a:cubicBezTo>
                  <a:pt x="5071" y="3583"/>
                  <a:pt x="4954" y="2716"/>
                  <a:pt x="4744" y="1873"/>
                </a:cubicBezTo>
                <a:cubicBezTo>
                  <a:pt x="4735" y="1835"/>
                  <a:pt x="4701" y="1817"/>
                  <a:pt x="4667" y="1817"/>
                </a:cubicBezTo>
                <a:cubicBezTo>
                  <a:pt x="4624" y="1817"/>
                  <a:pt x="4582" y="1844"/>
                  <a:pt x="4587" y="1894"/>
                </a:cubicBezTo>
                <a:cubicBezTo>
                  <a:pt x="4669" y="2706"/>
                  <a:pt x="4831" y="3514"/>
                  <a:pt x="4978" y="4318"/>
                </a:cubicBezTo>
                <a:cubicBezTo>
                  <a:pt x="4612" y="4007"/>
                  <a:pt x="4253" y="3684"/>
                  <a:pt x="3908" y="3346"/>
                </a:cubicBezTo>
                <a:cubicBezTo>
                  <a:pt x="3892" y="3330"/>
                  <a:pt x="3874" y="3324"/>
                  <a:pt x="3857" y="3324"/>
                </a:cubicBezTo>
                <a:cubicBezTo>
                  <a:pt x="3800" y="3324"/>
                  <a:pt x="3751" y="3398"/>
                  <a:pt x="3802" y="3452"/>
                </a:cubicBezTo>
                <a:cubicBezTo>
                  <a:pt x="4098" y="3783"/>
                  <a:pt x="4410" y="4095"/>
                  <a:pt x="4733" y="4396"/>
                </a:cubicBezTo>
                <a:cubicBezTo>
                  <a:pt x="4590" y="4406"/>
                  <a:pt x="4447" y="4411"/>
                  <a:pt x="4304" y="4411"/>
                </a:cubicBezTo>
                <a:cubicBezTo>
                  <a:pt x="3811" y="4411"/>
                  <a:pt x="3320" y="4353"/>
                  <a:pt x="2831" y="4239"/>
                </a:cubicBezTo>
                <a:cubicBezTo>
                  <a:pt x="2824" y="4237"/>
                  <a:pt x="2817" y="4237"/>
                  <a:pt x="2811" y="4237"/>
                </a:cubicBezTo>
                <a:cubicBezTo>
                  <a:pt x="2731" y="4237"/>
                  <a:pt x="2702" y="4361"/>
                  <a:pt x="2790" y="4386"/>
                </a:cubicBezTo>
                <a:cubicBezTo>
                  <a:pt x="3324" y="4541"/>
                  <a:pt x="3857" y="4615"/>
                  <a:pt x="4400" y="4615"/>
                </a:cubicBezTo>
                <a:cubicBezTo>
                  <a:pt x="4579" y="4615"/>
                  <a:pt x="4760" y="4607"/>
                  <a:pt x="4942" y="4591"/>
                </a:cubicBezTo>
                <a:cubicBezTo>
                  <a:pt x="5539" y="5129"/>
                  <a:pt x="6176" y="5624"/>
                  <a:pt x="6839" y="6080"/>
                </a:cubicBezTo>
                <a:cubicBezTo>
                  <a:pt x="6595" y="6232"/>
                  <a:pt x="6079" y="6191"/>
                  <a:pt x="5841" y="6213"/>
                </a:cubicBezTo>
                <a:cubicBezTo>
                  <a:pt x="5534" y="6238"/>
                  <a:pt x="5228" y="6249"/>
                  <a:pt x="4921" y="6249"/>
                </a:cubicBezTo>
                <a:cubicBezTo>
                  <a:pt x="4815" y="6249"/>
                  <a:pt x="4708" y="6248"/>
                  <a:pt x="4602" y="6245"/>
                </a:cubicBezTo>
                <a:cubicBezTo>
                  <a:pt x="4601" y="6245"/>
                  <a:pt x="4601" y="6245"/>
                  <a:pt x="4600" y="6245"/>
                </a:cubicBezTo>
                <a:cubicBezTo>
                  <a:pt x="4517" y="6245"/>
                  <a:pt x="4520" y="6370"/>
                  <a:pt x="4602" y="6376"/>
                </a:cubicBezTo>
                <a:cubicBezTo>
                  <a:pt x="4874" y="6395"/>
                  <a:pt x="5147" y="6406"/>
                  <a:pt x="5420" y="6406"/>
                </a:cubicBezTo>
                <a:cubicBezTo>
                  <a:pt x="5677" y="6406"/>
                  <a:pt x="5935" y="6396"/>
                  <a:pt x="6192" y="6373"/>
                </a:cubicBezTo>
                <a:cubicBezTo>
                  <a:pt x="6403" y="6355"/>
                  <a:pt x="6863" y="6384"/>
                  <a:pt x="7068" y="6234"/>
                </a:cubicBezTo>
                <a:cubicBezTo>
                  <a:pt x="7870" y="6769"/>
                  <a:pt x="8712" y="7245"/>
                  <a:pt x="9578" y="7671"/>
                </a:cubicBezTo>
                <a:cubicBezTo>
                  <a:pt x="9562" y="7677"/>
                  <a:pt x="9544" y="7679"/>
                  <a:pt x="9521" y="7681"/>
                </a:cubicBezTo>
                <a:cubicBezTo>
                  <a:pt x="9287" y="7865"/>
                  <a:pt x="8647" y="7893"/>
                  <a:pt x="8349" y="7951"/>
                </a:cubicBezTo>
                <a:cubicBezTo>
                  <a:pt x="7870" y="8041"/>
                  <a:pt x="7387" y="8113"/>
                  <a:pt x="6903" y="8165"/>
                </a:cubicBezTo>
                <a:cubicBezTo>
                  <a:pt x="6847" y="8171"/>
                  <a:pt x="6845" y="8253"/>
                  <a:pt x="6901" y="8253"/>
                </a:cubicBezTo>
                <a:cubicBezTo>
                  <a:pt x="6901" y="8253"/>
                  <a:pt x="6902" y="8253"/>
                  <a:pt x="6903" y="8253"/>
                </a:cubicBezTo>
                <a:cubicBezTo>
                  <a:pt x="7466" y="8239"/>
                  <a:pt x="8024" y="8193"/>
                  <a:pt x="8580" y="8095"/>
                </a:cubicBezTo>
                <a:cubicBezTo>
                  <a:pt x="8853" y="8045"/>
                  <a:pt x="9126" y="7985"/>
                  <a:pt x="9393" y="7919"/>
                </a:cubicBezTo>
                <a:cubicBezTo>
                  <a:pt x="9500" y="7893"/>
                  <a:pt x="9719" y="7883"/>
                  <a:pt x="9801" y="7777"/>
                </a:cubicBezTo>
                <a:cubicBezTo>
                  <a:pt x="10244" y="7990"/>
                  <a:pt x="10694" y="8189"/>
                  <a:pt x="11151" y="8376"/>
                </a:cubicBezTo>
                <a:cubicBezTo>
                  <a:pt x="11388" y="8473"/>
                  <a:pt x="11627" y="8567"/>
                  <a:pt x="11868" y="8659"/>
                </a:cubicBezTo>
                <a:cubicBezTo>
                  <a:pt x="11655" y="8801"/>
                  <a:pt x="11280" y="8870"/>
                  <a:pt x="11074" y="8936"/>
                </a:cubicBezTo>
                <a:cubicBezTo>
                  <a:pt x="10750" y="9039"/>
                  <a:pt x="10423" y="9132"/>
                  <a:pt x="10094" y="9216"/>
                </a:cubicBezTo>
                <a:cubicBezTo>
                  <a:pt x="10030" y="9233"/>
                  <a:pt x="10052" y="9321"/>
                  <a:pt x="10111" y="9321"/>
                </a:cubicBezTo>
                <a:cubicBezTo>
                  <a:pt x="10114" y="9321"/>
                  <a:pt x="10118" y="9321"/>
                  <a:pt x="10121" y="9320"/>
                </a:cubicBezTo>
                <a:cubicBezTo>
                  <a:pt x="10596" y="9234"/>
                  <a:pt x="11066" y="9127"/>
                  <a:pt x="11525" y="8985"/>
                </a:cubicBezTo>
                <a:cubicBezTo>
                  <a:pt x="11673" y="8939"/>
                  <a:pt x="11984" y="8890"/>
                  <a:pt x="12165" y="8772"/>
                </a:cubicBezTo>
                <a:cubicBezTo>
                  <a:pt x="12748" y="8986"/>
                  <a:pt x="13344" y="9184"/>
                  <a:pt x="13946" y="9369"/>
                </a:cubicBezTo>
                <a:cubicBezTo>
                  <a:pt x="13430" y="9643"/>
                  <a:pt x="12805" y="9800"/>
                  <a:pt x="12278" y="10042"/>
                </a:cubicBezTo>
                <a:cubicBezTo>
                  <a:pt x="12237" y="10060"/>
                  <a:pt x="12260" y="10121"/>
                  <a:pt x="12299" y="10121"/>
                </a:cubicBezTo>
                <a:cubicBezTo>
                  <a:pt x="12303" y="10121"/>
                  <a:pt x="12307" y="10120"/>
                  <a:pt x="12311" y="10119"/>
                </a:cubicBezTo>
                <a:cubicBezTo>
                  <a:pt x="12795" y="9988"/>
                  <a:pt x="13270" y="9821"/>
                  <a:pt x="13741" y="9644"/>
                </a:cubicBezTo>
                <a:cubicBezTo>
                  <a:pt x="13866" y="9598"/>
                  <a:pt x="14096" y="9553"/>
                  <a:pt x="14275" y="9469"/>
                </a:cubicBezTo>
                <a:cubicBezTo>
                  <a:pt x="14897" y="9651"/>
                  <a:pt x="15525" y="9816"/>
                  <a:pt x="16157" y="9967"/>
                </a:cubicBezTo>
                <a:cubicBezTo>
                  <a:pt x="15970" y="10094"/>
                  <a:pt x="15677" y="10165"/>
                  <a:pt x="15494" y="10242"/>
                </a:cubicBezTo>
                <a:cubicBezTo>
                  <a:pt x="15265" y="10338"/>
                  <a:pt x="15036" y="10433"/>
                  <a:pt x="14808" y="10533"/>
                </a:cubicBezTo>
                <a:cubicBezTo>
                  <a:pt x="14757" y="10555"/>
                  <a:pt x="14786" y="10633"/>
                  <a:pt x="14834" y="10633"/>
                </a:cubicBezTo>
                <a:cubicBezTo>
                  <a:pt x="14839" y="10633"/>
                  <a:pt x="14844" y="10633"/>
                  <a:pt x="14849" y="10631"/>
                </a:cubicBezTo>
                <a:cubicBezTo>
                  <a:pt x="15250" y="10495"/>
                  <a:pt x="15649" y="10353"/>
                  <a:pt x="16049" y="10209"/>
                </a:cubicBezTo>
                <a:cubicBezTo>
                  <a:pt x="16157" y="10171"/>
                  <a:pt x="16361" y="10132"/>
                  <a:pt x="16484" y="10042"/>
                </a:cubicBezTo>
                <a:cubicBezTo>
                  <a:pt x="17022" y="10163"/>
                  <a:pt x="17562" y="10269"/>
                  <a:pt x="18102" y="10363"/>
                </a:cubicBezTo>
                <a:cubicBezTo>
                  <a:pt x="17242" y="10962"/>
                  <a:pt x="16317" y="11474"/>
                  <a:pt x="15340" y="11860"/>
                </a:cubicBezTo>
                <a:cubicBezTo>
                  <a:pt x="14838" y="12061"/>
                  <a:pt x="14322" y="12246"/>
                  <a:pt x="13794" y="12374"/>
                </a:cubicBezTo>
                <a:cubicBezTo>
                  <a:pt x="13659" y="12407"/>
                  <a:pt x="13524" y="12434"/>
                  <a:pt x="13383" y="12434"/>
                </a:cubicBezTo>
                <a:cubicBezTo>
                  <a:pt x="13378" y="12434"/>
                  <a:pt x="13373" y="12434"/>
                  <a:pt x="13368" y="12434"/>
                </a:cubicBezTo>
                <a:cubicBezTo>
                  <a:pt x="13083" y="12434"/>
                  <a:pt x="12935" y="12343"/>
                  <a:pt x="12871" y="12053"/>
                </a:cubicBezTo>
                <a:cubicBezTo>
                  <a:pt x="12779" y="11633"/>
                  <a:pt x="13041" y="11313"/>
                  <a:pt x="13314" y="11014"/>
                </a:cubicBezTo>
                <a:cubicBezTo>
                  <a:pt x="13387" y="10932"/>
                  <a:pt x="13334" y="10775"/>
                  <a:pt x="13227" y="10775"/>
                </a:cubicBezTo>
                <a:cubicBezTo>
                  <a:pt x="13212" y="10775"/>
                  <a:pt x="13197" y="10778"/>
                  <a:pt x="13180" y="10785"/>
                </a:cubicBezTo>
                <a:cubicBezTo>
                  <a:pt x="12360" y="11104"/>
                  <a:pt x="11503" y="11358"/>
                  <a:pt x="10627" y="11474"/>
                </a:cubicBezTo>
                <a:cubicBezTo>
                  <a:pt x="10472" y="11494"/>
                  <a:pt x="10307" y="11512"/>
                  <a:pt x="10141" y="11512"/>
                </a:cubicBezTo>
                <a:cubicBezTo>
                  <a:pt x="9863" y="11512"/>
                  <a:pt x="9586" y="11461"/>
                  <a:pt x="9367" y="11286"/>
                </a:cubicBezTo>
                <a:cubicBezTo>
                  <a:pt x="9036" y="11017"/>
                  <a:pt x="8938" y="10412"/>
                  <a:pt x="9398" y="10214"/>
                </a:cubicBezTo>
                <a:cubicBezTo>
                  <a:pt x="9517" y="10162"/>
                  <a:pt x="9452" y="9968"/>
                  <a:pt x="9339" y="9968"/>
                </a:cubicBezTo>
                <a:cubicBezTo>
                  <a:pt x="9326" y="9968"/>
                  <a:pt x="9312" y="9971"/>
                  <a:pt x="9298" y="9976"/>
                </a:cubicBezTo>
                <a:cubicBezTo>
                  <a:pt x="8746" y="10207"/>
                  <a:pt x="8159" y="10332"/>
                  <a:pt x="7569" y="10332"/>
                </a:cubicBezTo>
                <a:cubicBezTo>
                  <a:pt x="7243" y="10332"/>
                  <a:pt x="6916" y="10294"/>
                  <a:pt x="6593" y="10215"/>
                </a:cubicBezTo>
                <a:cubicBezTo>
                  <a:pt x="6160" y="10109"/>
                  <a:pt x="5682" y="9922"/>
                  <a:pt x="5423" y="9535"/>
                </a:cubicBezTo>
                <a:cubicBezTo>
                  <a:pt x="5161" y="9137"/>
                  <a:pt x="5233" y="8504"/>
                  <a:pt x="5737" y="8337"/>
                </a:cubicBezTo>
                <a:cubicBezTo>
                  <a:pt x="5876" y="8292"/>
                  <a:pt x="5831" y="8100"/>
                  <a:pt x="5701" y="8100"/>
                </a:cubicBezTo>
                <a:cubicBezTo>
                  <a:pt x="5692" y="8100"/>
                  <a:pt x="5682" y="8101"/>
                  <a:pt x="5672" y="8103"/>
                </a:cubicBezTo>
                <a:cubicBezTo>
                  <a:pt x="5251" y="8187"/>
                  <a:pt x="4793" y="8280"/>
                  <a:pt x="4345" y="8280"/>
                </a:cubicBezTo>
                <a:cubicBezTo>
                  <a:pt x="3962" y="8280"/>
                  <a:pt x="3587" y="8212"/>
                  <a:pt x="3250" y="8014"/>
                </a:cubicBezTo>
                <a:cubicBezTo>
                  <a:pt x="2599" y="7633"/>
                  <a:pt x="2196" y="6486"/>
                  <a:pt x="3114" y="6118"/>
                </a:cubicBezTo>
                <a:cubicBezTo>
                  <a:pt x="3221" y="6075"/>
                  <a:pt x="3253" y="5895"/>
                  <a:pt x="3114" y="5866"/>
                </a:cubicBezTo>
                <a:cubicBezTo>
                  <a:pt x="2052" y="5660"/>
                  <a:pt x="1193" y="4930"/>
                  <a:pt x="746" y="3951"/>
                </a:cubicBezTo>
                <a:cubicBezTo>
                  <a:pt x="224" y="2817"/>
                  <a:pt x="318" y="1372"/>
                  <a:pt x="1468" y="677"/>
                </a:cubicBezTo>
                <a:cubicBezTo>
                  <a:pt x="1960" y="379"/>
                  <a:pt x="2505" y="244"/>
                  <a:pt x="3051" y="244"/>
                </a:cubicBezTo>
                <a:close/>
                <a:moveTo>
                  <a:pt x="3034" y="0"/>
                </a:moveTo>
                <a:cubicBezTo>
                  <a:pt x="2346" y="0"/>
                  <a:pt x="1664" y="198"/>
                  <a:pt x="1085" y="639"/>
                </a:cubicBezTo>
                <a:cubicBezTo>
                  <a:pt x="66" y="1413"/>
                  <a:pt x="0" y="2832"/>
                  <a:pt x="453" y="3945"/>
                </a:cubicBezTo>
                <a:cubicBezTo>
                  <a:pt x="864" y="4953"/>
                  <a:pt x="1707" y="5772"/>
                  <a:pt x="2756" y="6059"/>
                </a:cubicBezTo>
                <a:cubicBezTo>
                  <a:pt x="2240" y="6486"/>
                  <a:pt x="2213" y="7311"/>
                  <a:pt x="2649" y="7843"/>
                </a:cubicBezTo>
                <a:cubicBezTo>
                  <a:pt x="3085" y="8372"/>
                  <a:pt x="3695" y="8532"/>
                  <a:pt x="4330" y="8532"/>
                </a:cubicBezTo>
                <a:cubicBezTo>
                  <a:pt x="4624" y="8532"/>
                  <a:pt x="4924" y="8498"/>
                  <a:pt x="5214" y="8450"/>
                </a:cubicBezTo>
                <a:lnTo>
                  <a:pt x="5214" y="8450"/>
                </a:lnTo>
                <a:cubicBezTo>
                  <a:pt x="4882" y="8927"/>
                  <a:pt x="5109" y="9692"/>
                  <a:pt x="5603" y="10058"/>
                </a:cubicBezTo>
                <a:cubicBezTo>
                  <a:pt x="6136" y="10452"/>
                  <a:pt x="6812" y="10612"/>
                  <a:pt x="7498" y="10612"/>
                </a:cubicBezTo>
                <a:cubicBezTo>
                  <a:pt x="7969" y="10612"/>
                  <a:pt x="8444" y="10537"/>
                  <a:pt x="8879" y="10410"/>
                </a:cubicBezTo>
                <a:lnTo>
                  <a:pt x="8879" y="10410"/>
                </a:lnTo>
                <a:cubicBezTo>
                  <a:pt x="8721" y="10854"/>
                  <a:pt x="9022" y="11459"/>
                  <a:pt x="9473" y="11660"/>
                </a:cubicBezTo>
                <a:cubicBezTo>
                  <a:pt x="9698" y="11759"/>
                  <a:pt x="9938" y="11793"/>
                  <a:pt x="10181" y="11793"/>
                </a:cubicBezTo>
                <a:cubicBezTo>
                  <a:pt x="10463" y="11793"/>
                  <a:pt x="10750" y="11746"/>
                  <a:pt x="11020" y="11698"/>
                </a:cubicBezTo>
                <a:cubicBezTo>
                  <a:pt x="11633" y="11588"/>
                  <a:pt x="12234" y="11426"/>
                  <a:pt x="12820" y="11222"/>
                </a:cubicBezTo>
                <a:lnTo>
                  <a:pt x="12820" y="11222"/>
                </a:lnTo>
                <a:cubicBezTo>
                  <a:pt x="12583" y="11570"/>
                  <a:pt x="12417" y="11986"/>
                  <a:pt x="12632" y="12359"/>
                </a:cubicBezTo>
                <a:cubicBezTo>
                  <a:pt x="12797" y="12645"/>
                  <a:pt x="13073" y="12733"/>
                  <a:pt x="13368" y="12733"/>
                </a:cubicBezTo>
                <a:cubicBezTo>
                  <a:pt x="13620" y="12733"/>
                  <a:pt x="13886" y="12668"/>
                  <a:pt x="14108" y="12606"/>
                </a:cubicBezTo>
                <a:cubicBezTo>
                  <a:pt x="15664" y="12173"/>
                  <a:pt x="17099" y="11416"/>
                  <a:pt x="18358" y="10412"/>
                </a:cubicBezTo>
                <a:cubicBezTo>
                  <a:pt x="19199" y="10551"/>
                  <a:pt x="20041" y="10657"/>
                  <a:pt x="20876" y="10729"/>
                </a:cubicBezTo>
                <a:cubicBezTo>
                  <a:pt x="20879" y="10729"/>
                  <a:pt x="20883" y="10730"/>
                  <a:pt x="20886" y="10730"/>
                </a:cubicBezTo>
                <a:cubicBezTo>
                  <a:pt x="21012" y="10730"/>
                  <a:pt x="21040" y="10511"/>
                  <a:pt x="20909" y="10487"/>
                </a:cubicBezTo>
                <a:cubicBezTo>
                  <a:pt x="20076" y="10340"/>
                  <a:pt x="19243" y="10212"/>
                  <a:pt x="18410" y="10070"/>
                </a:cubicBezTo>
                <a:cubicBezTo>
                  <a:pt x="18410" y="10068"/>
                  <a:pt x="18413" y="10068"/>
                  <a:pt x="18413" y="10066"/>
                </a:cubicBezTo>
                <a:cubicBezTo>
                  <a:pt x="18778" y="8630"/>
                  <a:pt x="18682" y="6710"/>
                  <a:pt x="17701" y="5511"/>
                </a:cubicBezTo>
                <a:cubicBezTo>
                  <a:pt x="17464" y="5220"/>
                  <a:pt x="17115" y="4964"/>
                  <a:pt x="16753" y="4964"/>
                </a:cubicBezTo>
                <a:cubicBezTo>
                  <a:pt x="16602" y="4964"/>
                  <a:pt x="16449" y="5009"/>
                  <a:pt x="16301" y="5115"/>
                </a:cubicBezTo>
                <a:cubicBezTo>
                  <a:pt x="15908" y="5393"/>
                  <a:pt x="15666" y="5954"/>
                  <a:pt x="15495" y="6475"/>
                </a:cubicBezTo>
                <a:cubicBezTo>
                  <a:pt x="15376" y="5941"/>
                  <a:pt x="15219" y="5412"/>
                  <a:pt x="15027" y="4899"/>
                </a:cubicBezTo>
                <a:cubicBezTo>
                  <a:pt x="14865" y="4468"/>
                  <a:pt x="14669" y="3958"/>
                  <a:pt x="14224" y="3748"/>
                </a:cubicBezTo>
                <a:cubicBezTo>
                  <a:pt x="14102" y="3690"/>
                  <a:pt x="13975" y="3664"/>
                  <a:pt x="13849" y="3664"/>
                </a:cubicBezTo>
                <a:cubicBezTo>
                  <a:pt x="13555" y="3664"/>
                  <a:pt x="13266" y="3807"/>
                  <a:pt x="13054" y="4022"/>
                </a:cubicBezTo>
                <a:cubicBezTo>
                  <a:pt x="12786" y="4293"/>
                  <a:pt x="12668" y="4650"/>
                  <a:pt x="12601" y="5018"/>
                </a:cubicBezTo>
                <a:cubicBezTo>
                  <a:pt x="12399" y="4607"/>
                  <a:pt x="12162" y="4216"/>
                  <a:pt x="11882" y="3850"/>
                </a:cubicBezTo>
                <a:cubicBezTo>
                  <a:pt x="11557" y="3426"/>
                  <a:pt x="11159" y="2932"/>
                  <a:pt x="10671" y="2689"/>
                </a:cubicBezTo>
                <a:cubicBezTo>
                  <a:pt x="10506" y="2608"/>
                  <a:pt x="10359" y="2572"/>
                  <a:pt x="10229" y="2572"/>
                </a:cubicBezTo>
                <a:cubicBezTo>
                  <a:pt x="9784" y="2572"/>
                  <a:pt x="9542" y="2998"/>
                  <a:pt x="9446" y="3467"/>
                </a:cubicBezTo>
                <a:cubicBezTo>
                  <a:pt x="9288" y="3112"/>
                  <a:pt x="9108" y="2766"/>
                  <a:pt x="8901" y="2433"/>
                </a:cubicBezTo>
                <a:cubicBezTo>
                  <a:pt x="8629" y="1994"/>
                  <a:pt x="8303" y="1438"/>
                  <a:pt x="7814" y="1215"/>
                </a:cubicBezTo>
                <a:cubicBezTo>
                  <a:pt x="7679" y="1154"/>
                  <a:pt x="7542" y="1126"/>
                  <a:pt x="7411" y="1126"/>
                </a:cubicBezTo>
                <a:cubicBezTo>
                  <a:pt x="6956" y="1126"/>
                  <a:pt x="6554" y="1457"/>
                  <a:pt x="6413" y="1891"/>
                </a:cubicBezTo>
                <a:cubicBezTo>
                  <a:pt x="5726" y="742"/>
                  <a:pt x="4367" y="0"/>
                  <a:pt x="303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2"/>
          <p:cNvSpPr/>
          <p:nvPr/>
        </p:nvSpPr>
        <p:spPr>
          <a:xfrm rot="5400000">
            <a:off x="7105419" y="3369673"/>
            <a:ext cx="2637177" cy="2684854"/>
          </a:xfrm>
          <a:custGeom>
            <a:avLst/>
            <a:gdLst/>
            <a:ahLst/>
            <a:cxnLst/>
            <a:rect l="l" t="t" r="r" b="b"/>
            <a:pathLst>
              <a:path w="56980" h="58007" extrusionOk="0">
                <a:moveTo>
                  <a:pt x="29980" y="1"/>
                </a:moveTo>
                <a:cubicBezTo>
                  <a:pt x="23007" y="1"/>
                  <a:pt x="15784" y="1090"/>
                  <a:pt x="9276" y="2620"/>
                </a:cubicBezTo>
                <a:cubicBezTo>
                  <a:pt x="7641" y="3005"/>
                  <a:pt x="5996" y="3455"/>
                  <a:pt x="4538" y="4283"/>
                </a:cubicBezTo>
                <a:cubicBezTo>
                  <a:pt x="4476" y="4319"/>
                  <a:pt x="4415" y="4353"/>
                  <a:pt x="4355" y="4389"/>
                </a:cubicBezTo>
                <a:cubicBezTo>
                  <a:pt x="997" y="6390"/>
                  <a:pt x="0" y="10328"/>
                  <a:pt x="378" y="14016"/>
                </a:cubicBezTo>
                <a:cubicBezTo>
                  <a:pt x="907" y="19148"/>
                  <a:pt x="3982" y="23498"/>
                  <a:pt x="8616" y="25748"/>
                </a:cubicBezTo>
                <a:cubicBezTo>
                  <a:pt x="11452" y="27122"/>
                  <a:pt x="14538" y="27916"/>
                  <a:pt x="17369" y="29295"/>
                </a:cubicBezTo>
                <a:cubicBezTo>
                  <a:pt x="19382" y="30277"/>
                  <a:pt x="21331" y="31627"/>
                  <a:pt x="22637" y="33480"/>
                </a:cubicBezTo>
                <a:cubicBezTo>
                  <a:pt x="24414" y="36002"/>
                  <a:pt x="23558" y="39294"/>
                  <a:pt x="23630" y="42161"/>
                </a:cubicBezTo>
                <a:cubicBezTo>
                  <a:pt x="23845" y="50667"/>
                  <a:pt x="32001" y="56121"/>
                  <a:pt x="39653" y="57661"/>
                </a:cubicBezTo>
                <a:cubicBezTo>
                  <a:pt x="40779" y="57888"/>
                  <a:pt x="41939" y="58007"/>
                  <a:pt x="43098" y="58007"/>
                </a:cubicBezTo>
                <a:cubicBezTo>
                  <a:pt x="46244" y="58007"/>
                  <a:pt x="49378" y="57130"/>
                  <a:pt x="51798" y="55158"/>
                </a:cubicBezTo>
                <a:cubicBezTo>
                  <a:pt x="56287" y="51495"/>
                  <a:pt x="56963" y="45514"/>
                  <a:pt x="56971" y="40119"/>
                </a:cubicBezTo>
                <a:cubicBezTo>
                  <a:pt x="56979" y="33285"/>
                  <a:pt x="56205" y="26466"/>
                  <a:pt x="54937" y="19757"/>
                </a:cubicBezTo>
                <a:cubicBezTo>
                  <a:pt x="53978" y="14679"/>
                  <a:pt x="52595" y="9387"/>
                  <a:pt x="48977" y="5697"/>
                </a:cubicBezTo>
                <a:cubicBezTo>
                  <a:pt x="45969" y="2628"/>
                  <a:pt x="41719" y="1028"/>
                  <a:pt x="37460" y="467"/>
                </a:cubicBezTo>
                <a:cubicBezTo>
                  <a:pt x="35031" y="146"/>
                  <a:pt x="32522" y="1"/>
                  <a:pt x="2998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2"/>
          <p:cNvSpPr/>
          <p:nvPr/>
        </p:nvSpPr>
        <p:spPr>
          <a:xfrm>
            <a:off x="408256" y="362778"/>
            <a:ext cx="8434200" cy="680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22"/>
          <p:cNvSpPr/>
          <p:nvPr/>
        </p:nvSpPr>
        <p:spPr>
          <a:xfrm>
            <a:off x="408254" y="1236275"/>
            <a:ext cx="2910900" cy="37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22"/>
          <p:cNvSpPr/>
          <p:nvPr/>
        </p:nvSpPr>
        <p:spPr>
          <a:xfrm>
            <a:off x="3548150" y="1236275"/>
            <a:ext cx="2910900" cy="37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2"/>
          <p:cNvSpPr/>
          <p:nvPr/>
        </p:nvSpPr>
        <p:spPr>
          <a:xfrm>
            <a:off x="3463550" y="1147100"/>
            <a:ext cx="2910900" cy="370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22"/>
          <p:cNvSpPr/>
          <p:nvPr/>
        </p:nvSpPr>
        <p:spPr>
          <a:xfrm>
            <a:off x="6641904" y="1236273"/>
            <a:ext cx="2200500" cy="3720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22"/>
          <p:cNvSpPr/>
          <p:nvPr/>
        </p:nvSpPr>
        <p:spPr>
          <a:xfrm>
            <a:off x="6556850" y="1147100"/>
            <a:ext cx="2178300" cy="370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7" name="Google Shape;287;p22"/>
          <p:cNvSpPr/>
          <p:nvPr/>
        </p:nvSpPr>
        <p:spPr>
          <a:xfrm>
            <a:off x="301550" y="1147100"/>
            <a:ext cx="2910900" cy="37095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22"/>
          <p:cNvSpPr txBox="1">
            <a:spLocks noGrp="1"/>
          </p:cNvSpPr>
          <p:nvPr>
            <p:ph type="title" hasCustomPrompt="1"/>
          </p:nvPr>
        </p:nvSpPr>
        <p:spPr>
          <a:xfrm>
            <a:off x="7026199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9" name="Google Shape;289;p22"/>
          <p:cNvSpPr txBox="1">
            <a:spLocks noGrp="1"/>
          </p:cNvSpPr>
          <p:nvPr>
            <p:ph type="title" idx="2" hasCustomPrompt="1"/>
          </p:nvPr>
        </p:nvSpPr>
        <p:spPr>
          <a:xfrm>
            <a:off x="7492146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0" name="Google Shape;290;p22"/>
          <p:cNvSpPr txBox="1">
            <a:spLocks noGrp="1"/>
          </p:cNvSpPr>
          <p:nvPr>
            <p:ph type="title" idx="3" hasCustomPrompt="1"/>
          </p:nvPr>
        </p:nvSpPr>
        <p:spPr>
          <a:xfrm>
            <a:off x="7958093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1" name="Google Shape;291;p22"/>
          <p:cNvSpPr txBox="1">
            <a:spLocks noGrp="1"/>
          </p:cNvSpPr>
          <p:nvPr>
            <p:ph type="title" idx="4"/>
          </p:nvPr>
        </p:nvSpPr>
        <p:spPr>
          <a:xfrm>
            <a:off x="720000" y="3876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2" name="Google Shape;292;p22"/>
          <p:cNvSpPr txBox="1">
            <a:spLocks noGrp="1"/>
          </p:cNvSpPr>
          <p:nvPr>
            <p:ph type="title" idx="5"/>
          </p:nvPr>
        </p:nvSpPr>
        <p:spPr>
          <a:xfrm>
            <a:off x="301550" y="1147137"/>
            <a:ext cx="2910900" cy="10590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3" name="Google Shape;293;p22"/>
          <p:cNvSpPr txBox="1">
            <a:spLocks noGrp="1"/>
          </p:cNvSpPr>
          <p:nvPr>
            <p:ph type="title" idx="6"/>
          </p:nvPr>
        </p:nvSpPr>
        <p:spPr>
          <a:xfrm>
            <a:off x="3463550" y="1147113"/>
            <a:ext cx="2910900" cy="10590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4" name="Google Shape;294;p22"/>
          <p:cNvSpPr txBox="1">
            <a:spLocks noGrp="1"/>
          </p:cNvSpPr>
          <p:nvPr>
            <p:ph type="subTitle" idx="1"/>
          </p:nvPr>
        </p:nvSpPr>
        <p:spPr>
          <a:xfrm>
            <a:off x="3795100" y="2936025"/>
            <a:ext cx="2247300" cy="12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2"/>
          <p:cNvSpPr txBox="1">
            <a:spLocks noGrp="1"/>
          </p:cNvSpPr>
          <p:nvPr>
            <p:ph type="title" idx="7"/>
          </p:nvPr>
        </p:nvSpPr>
        <p:spPr>
          <a:xfrm>
            <a:off x="6557371" y="1147100"/>
            <a:ext cx="2178300" cy="10590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6" name="Google Shape;296;p22"/>
          <p:cNvSpPr txBox="1">
            <a:spLocks noGrp="1"/>
          </p:cNvSpPr>
          <p:nvPr>
            <p:ph type="subTitle" idx="8"/>
          </p:nvPr>
        </p:nvSpPr>
        <p:spPr>
          <a:xfrm>
            <a:off x="6879950" y="2453300"/>
            <a:ext cx="1516800" cy="4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22"/>
          <p:cNvSpPr txBox="1">
            <a:spLocks noGrp="1"/>
          </p:cNvSpPr>
          <p:nvPr>
            <p:ph type="subTitle" idx="9"/>
          </p:nvPr>
        </p:nvSpPr>
        <p:spPr>
          <a:xfrm>
            <a:off x="6879950" y="2986088"/>
            <a:ext cx="1516800" cy="4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22"/>
          <p:cNvSpPr txBox="1">
            <a:spLocks noGrp="1"/>
          </p:cNvSpPr>
          <p:nvPr>
            <p:ph type="subTitle" idx="13"/>
          </p:nvPr>
        </p:nvSpPr>
        <p:spPr>
          <a:xfrm>
            <a:off x="6879950" y="3518875"/>
            <a:ext cx="1516800" cy="4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22"/>
          <p:cNvSpPr txBox="1">
            <a:spLocks noGrp="1"/>
          </p:cNvSpPr>
          <p:nvPr>
            <p:ph type="subTitle" idx="14"/>
          </p:nvPr>
        </p:nvSpPr>
        <p:spPr>
          <a:xfrm>
            <a:off x="6879950" y="4051663"/>
            <a:ext cx="1516800" cy="4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22"/>
          <p:cNvSpPr txBox="1">
            <a:spLocks noGrp="1"/>
          </p:cNvSpPr>
          <p:nvPr>
            <p:ph type="subTitle" idx="15"/>
          </p:nvPr>
        </p:nvSpPr>
        <p:spPr>
          <a:xfrm>
            <a:off x="633350" y="2936025"/>
            <a:ext cx="2247300" cy="12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22"/>
          <p:cNvSpPr/>
          <p:nvPr/>
        </p:nvSpPr>
        <p:spPr>
          <a:xfrm>
            <a:off x="301550" y="271623"/>
            <a:ext cx="8434200" cy="6807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5"/>
          <p:cNvSpPr/>
          <p:nvPr/>
        </p:nvSpPr>
        <p:spPr>
          <a:xfrm flipH="1">
            <a:off x="-290862" y="-511759"/>
            <a:ext cx="2293872" cy="2335217"/>
          </a:xfrm>
          <a:custGeom>
            <a:avLst/>
            <a:gdLst/>
            <a:ahLst/>
            <a:cxnLst/>
            <a:rect l="l" t="t" r="r" b="b"/>
            <a:pathLst>
              <a:path w="56980" h="58007" extrusionOk="0">
                <a:moveTo>
                  <a:pt x="29980" y="1"/>
                </a:moveTo>
                <a:cubicBezTo>
                  <a:pt x="23007" y="1"/>
                  <a:pt x="15784" y="1090"/>
                  <a:pt x="9276" y="2620"/>
                </a:cubicBezTo>
                <a:cubicBezTo>
                  <a:pt x="7641" y="3005"/>
                  <a:pt x="5996" y="3455"/>
                  <a:pt x="4538" y="4283"/>
                </a:cubicBezTo>
                <a:cubicBezTo>
                  <a:pt x="4476" y="4319"/>
                  <a:pt x="4415" y="4353"/>
                  <a:pt x="4355" y="4389"/>
                </a:cubicBezTo>
                <a:cubicBezTo>
                  <a:pt x="997" y="6390"/>
                  <a:pt x="0" y="10328"/>
                  <a:pt x="378" y="14016"/>
                </a:cubicBezTo>
                <a:cubicBezTo>
                  <a:pt x="907" y="19148"/>
                  <a:pt x="3982" y="23498"/>
                  <a:pt x="8616" y="25748"/>
                </a:cubicBezTo>
                <a:cubicBezTo>
                  <a:pt x="11452" y="27122"/>
                  <a:pt x="14538" y="27916"/>
                  <a:pt x="17369" y="29295"/>
                </a:cubicBezTo>
                <a:cubicBezTo>
                  <a:pt x="19382" y="30277"/>
                  <a:pt x="21331" y="31627"/>
                  <a:pt x="22637" y="33480"/>
                </a:cubicBezTo>
                <a:cubicBezTo>
                  <a:pt x="24414" y="36002"/>
                  <a:pt x="23558" y="39294"/>
                  <a:pt x="23630" y="42161"/>
                </a:cubicBezTo>
                <a:cubicBezTo>
                  <a:pt x="23845" y="50667"/>
                  <a:pt x="32001" y="56121"/>
                  <a:pt x="39653" y="57661"/>
                </a:cubicBezTo>
                <a:cubicBezTo>
                  <a:pt x="40779" y="57888"/>
                  <a:pt x="41939" y="58007"/>
                  <a:pt x="43098" y="58007"/>
                </a:cubicBezTo>
                <a:cubicBezTo>
                  <a:pt x="46244" y="58007"/>
                  <a:pt x="49378" y="57130"/>
                  <a:pt x="51798" y="55158"/>
                </a:cubicBezTo>
                <a:cubicBezTo>
                  <a:pt x="56287" y="51495"/>
                  <a:pt x="56963" y="45514"/>
                  <a:pt x="56971" y="40119"/>
                </a:cubicBezTo>
                <a:cubicBezTo>
                  <a:pt x="56979" y="33285"/>
                  <a:pt x="56205" y="26466"/>
                  <a:pt x="54937" y="19757"/>
                </a:cubicBezTo>
                <a:cubicBezTo>
                  <a:pt x="53978" y="14679"/>
                  <a:pt x="52595" y="9387"/>
                  <a:pt x="48977" y="5697"/>
                </a:cubicBezTo>
                <a:cubicBezTo>
                  <a:pt x="45969" y="2628"/>
                  <a:pt x="41719" y="1028"/>
                  <a:pt x="37460" y="467"/>
                </a:cubicBezTo>
                <a:cubicBezTo>
                  <a:pt x="35031" y="146"/>
                  <a:pt x="32522" y="1"/>
                  <a:pt x="2998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25"/>
          <p:cNvSpPr/>
          <p:nvPr/>
        </p:nvSpPr>
        <p:spPr>
          <a:xfrm flipH="1">
            <a:off x="7783006" y="-275463"/>
            <a:ext cx="989154" cy="900772"/>
          </a:xfrm>
          <a:custGeom>
            <a:avLst/>
            <a:gdLst/>
            <a:ahLst/>
            <a:cxnLst/>
            <a:rect l="l" t="t" r="r" b="b"/>
            <a:pathLst>
              <a:path w="34012" h="30973" extrusionOk="0">
                <a:moveTo>
                  <a:pt x="22094" y="1"/>
                </a:moveTo>
                <a:cubicBezTo>
                  <a:pt x="22032" y="1"/>
                  <a:pt x="21968" y="21"/>
                  <a:pt x="21910" y="70"/>
                </a:cubicBezTo>
                <a:cubicBezTo>
                  <a:pt x="21708" y="237"/>
                  <a:pt x="21535" y="475"/>
                  <a:pt x="21414" y="700"/>
                </a:cubicBezTo>
                <a:cubicBezTo>
                  <a:pt x="20800" y="1832"/>
                  <a:pt x="20187" y="2963"/>
                  <a:pt x="19573" y="4095"/>
                </a:cubicBezTo>
                <a:cubicBezTo>
                  <a:pt x="19373" y="4463"/>
                  <a:pt x="19161" y="4848"/>
                  <a:pt x="18809" y="5075"/>
                </a:cubicBezTo>
                <a:cubicBezTo>
                  <a:pt x="18442" y="5311"/>
                  <a:pt x="17984" y="5342"/>
                  <a:pt x="17547" y="5342"/>
                </a:cubicBezTo>
                <a:cubicBezTo>
                  <a:pt x="17544" y="5342"/>
                  <a:pt x="17540" y="5342"/>
                  <a:pt x="17537" y="5342"/>
                </a:cubicBezTo>
                <a:cubicBezTo>
                  <a:pt x="16104" y="5342"/>
                  <a:pt x="14659" y="5106"/>
                  <a:pt x="13233" y="5106"/>
                </a:cubicBezTo>
                <a:cubicBezTo>
                  <a:pt x="12626" y="5106"/>
                  <a:pt x="12024" y="5148"/>
                  <a:pt x="11427" y="5270"/>
                </a:cubicBezTo>
                <a:cubicBezTo>
                  <a:pt x="7976" y="5974"/>
                  <a:pt x="5635" y="8937"/>
                  <a:pt x="2551" y="10407"/>
                </a:cubicBezTo>
                <a:cubicBezTo>
                  <a:pt x="2215" y="10566"/>
                  <a:pt x="301" y="10949"/>
                  <a:pt x="194" y="11151"/>
                </a:cubicBezTo>
                <a:cubicBezTo>
                  <a:pt x="0" y="11512"/>
                  <a:pt x="1774" y="11562"/>
                  <a:pt x="2624" y="11562"/>
                </a:cubicBezTo>
                <a:cubicBezTo>
                  <a:pt x="2804" y="11562"/>
                  <a:pt x="2943" y="11559"/>
                  <a:pt x="3012" y="11557"/>
                </a:cubicBezTo>
                <a:cubicBezTo>
                  <a:pt x="5333" y="11498"/>
                  <a:pt x="7632" y="11017"/>
                  <a:pt x="9817" y="10251"/>
                </a:cubicBezTo>
                <a:cubicBezTo>
                  <a:pt x="12729" y="9232"/>
                  <a:pt x="15444" y="7720"/>
                  <a:pt x="18022" y="6016"/>
                </a:cubicBezTo>
                <a:cubicBezTo>
                  <a:pt x="18074" y="5982"/>
                  <a:pt x="18129" y="5967"/>
                  <a:pt x="18182" y="5967"/>
                </a:cubicBezTo>
                <a:cubicBezTo>
                  <a:pt x="18372" y="5967"/>
                  <a:pt x="18536" y="6161"/>
                  <a:pt x="18455" y="6368"/>
                </a:cubicBezTo>
                <a:cubicBezTo>
                  <a:pt x="18007" y="7496"/>
                  <a:pt x="17689" y="8676"/>
                  <a:pt x="17511" y="9877"/>
                </a:cubicBezTo>
                <a:cubicBezTo>
                  <a:pt x="17411" y="10546"/>
                  <a:pt x="17328" y="11238"/>
                  <a:pt x="17318" y="11916"/>
                </a:cubicBezTo>
                <a:cubicBezTo>
                  <a:pt x="17305" y="12649"/>
                  <a:pt x="17400" y="13043"/>
                  <a:pt x="17099" y="13742"/>
                </a:cubicBezTo>
                <a:cubicBezTo>
                  <a:pt x="16657" y="14771"/>
                  <a:pt x="15482" y="15640"/>
                  <a:pt x="14703" y="16377"/>
                </a:cubicBezTo>
                <a:cubicBezTo>
                  <a:pt x="13762" y="17265"/>
                  <a:pt x="12883" y="18209"/>
                  <a:pt x="12034" y="19186"/>
                </a:cubicBezTo>
                <a:cubicBezTo>
                  <a:pt x="11137" y="20212"/>
                  <a:pt x="10268" y="21263"/>
                  <a:pt x="9335" y="22258"/>
                </a:cubicBezTo>
                <a:cubicBezTo>
                  <a:pt x="8885" y="22737"/>
                  <a:pt x="8424" y="23204"/>
                  <a:pt x="7938" y="23646"/>
                </a:cubicBezTo>
                <a:cubicBezTo>
                  <a:pt x="7570" y="23978"/>
                  <a:pt x="6902" y="24770"/>
                  <a:pt x="6413" y="24884"/>
                </a:cubicBezTo>
                <a:lnTo>
                  <a:pt x="6413" y="24884"/>
                </a:lnTo>
                <a:cubicBezTo>
                  <a:pt x="10862" y="23844"/>
                  <a:pt x="14703" y="20563"/>
                  <a:pt x="16528" y="16385"/>
                </a:cubicBezTo>
                <a:cubicBezTo>
                  <a:pt x="16581" y="16262"/>
                  <a:pt x="16687" y="16207"/>
                  <a:pt x="16794" y="16207"/>
                </a:cubicBezTo>
                <a:cubicBezTo>
                  <a:pt x="16949" y="16207"/>
                  <a:pt x="17104" y="16324"/>
                  <a:pt x="17090" y="16521"/>
                </a:cubicBezTo>
                <a:cubicBezTo>
                  <a:pt x="16730" y="21623"/>
                  <a:pt x="14701" y="26603"/>
                  <a:pt x="11373" y="30489"/>
                </a:cubicBezTo>
                <a:cubicBezTo>
                  <a:pt x="11206" y="30683"/>
                  <a:pt x="11352" y="30973"/>
                  <a:pt x="11601" y="30973"/>
                </a:cubicBezTo>
                <a:cubicBezTo>
                  <a:pt x="11608" y="30973"/>
                  <a:pt x="11616" y="30972"/>
                  <a:pt x="11623" y="30972"/>
                </a:cubicBezTo>
                <a:cubicBezTo>
                  <a:pt x="13371" y="30841"/>
                  <a:pt x="14988" y="29666"/>
                  <a:pt x="15940" y="28164"/>
                </a:cubicBezTo>
                <a:cubicBezTo>
                  <a:pt x="17015" y="26470"/>
                  <a:pt x="17377" y="24421"/>
                  <a:pt x="17518" y="22422"/>
                </a:cubicBezTo>
                <a:cubicBezTo>
                  <a:pt x="17634" y="20775"/>
                  <a:pt x="17616" y="19114"/>
                  <a:pt x="17796" y="17475"/>
                </a:cubicBezTo>
                <a:cubicBezTo>
                  <a:pt x="17814" y="17308"/>
                  <a:pt x="17951" y="17214"/>
                  <a:pt x="18090" y="17214"/>
                </a:cubicBezTo>
                <a:cubicBezTo>
                  <a:pt x="18192" y="17214"/>
                  <a:pt x="18294" y="17265"/>
                  <a:pt x="18351" y="17375"/>
                </a:cubicBezTo>
                <a:cubicBezTo>
                  <a:pt x="19442" y="19515"/>
                  <a:pt x="21519" y="21143"/>
                  <a:pt x="23860" y="21683"/>
                </a:cubicBezTo>
                <a:cubicBezTo>
                  <a:pt x="23885" y="21689"/>
                  <a:pt x="23909" y="21692"/>
                  <a:pt x="23932" y="21692"/>
                </a:cubicBezTo>
                <a:cubicBezTo>
                  <a:pt x="24176" y="21692"/>
                  <a:pt x="24326" y="21392"/>
                  <a:pt x="24145" y="21197"/>
                </a:cubicBezTo>
                <a:lnTo>
                  <a:pt x="19357" y="16054"/>
                </a:lnTo>
                <a:cubicBezTo>
                  <a:pt x="18963" y="15625"/>
                  <a:pt x="18562" y="15190"/>
                  <a:pt x="18301" y="14681"/>
                </a:cubicBezTo>
                <a:cubicBezTo>
                  <a:pt x="18251" y="14580"/>
                  <a:pt x="18203" y="14473"/>
                  <a:pt x="18164" y="14364"/>
                </a:cubicBezTo>
                <a:cubicBezTo>
                  <a:pt x="17948" y="13765"/>
                  <a:pt x="17959" y="13112"/>
                  <a:pt x="17999" y="12477"/>
                </a:cubicBezTo>
                <a:cubicBezTo>
                  <a:pt x="18113" y="10556"/>
                  <a:pt x="18442" y="8649"/>
                  <a:pt x="18974" y="6800"/>
                </a:cubicBezTo>
                <a:cubicBezTo>
                  <a:pt x="19015" y="6660"/>
                  <a:pt x="19133" y="6591"/>
                  <a:pt x="19253" y="6591"/>
                </a:cubicBezTo>
                <a:cubicBezTo>
                  <a:pt x="19378" y="6591"/>
                  <a:pt x="19504" y="6667"/>
                  <a:pt x="19540" y="6817"/>
                </a:cubicBezTo>
                <a:cubicBezTo>
                  <a:pt x="20306" y="9896"/>
                  <a:pt x="22113" y="12700"/>
                  <a:pt x="24502" y="14801"/>
                </a:cubicBezTo>
                <a:cubicBezTo>
                  <a:pt x="27073" y="17059"/>
                  <a:pt x="30287" y="18525"/>
                  <a:pt x="33638" y="19222"/>
                </a:cubicBezTo>
                <a:cubicBezTo>
                  <a:pt x="33658" y="19226"/>
                  <a:pt x="33678" y="19228"/>
                  <a:pt x="33697" y="19228"/>
                </a:cubicBezTo>
                <a:cubicBezTo>
                  <a:pt x="33870" y="19228"/>
                  <a:pt x="34012" y="19071"/>
                  <a:pt x="33987" y="18892"/>
                </a:cubicBezTo>
                <a:cubicBezTo>
                  <a:pt x="33509" y="15426"/>
                  <a:pt x="31872" y="12128"/>
                  <a:pt x="29396" y="9659"/>
                </a:cubicBezTo>
                <a:cubicBezTo>
                  <a:pt x="26922" y="7195"/>
                  <a:pt x="23626" y="5573"/>
                  <a:pt x="20167" y="5108"/>
                </a:cubicBezTo>
                <a:cubicBezTo>
                  <a:pt x="19962" y="5082"/>
                  <a:pt x="19851" y="4853"/>
                  <a:pt x="19954" y="4675"/>
                </a:cubicBezTo>
                <a:lnTo>
                  <a:pt x="22352" y="443"/>
                </a:lnTo>
                <a:cubicBezTo>
                  <a:pt x="22476" y="225"/>
                  <a:pt x="22296" y="1"/>
                  <a:pt x="220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25"/>
          <p:cNvSpPr/>
          <p:nvPr/>
        </p:nvSpPr>
        <p:spPr>
          <a:xfrm flipH="1">
            <a:off x="8919927" y="4771549"/>
            <a:ext cx="185692" cy="302022"/>
          </a:xfrm>
          <a:custGeom>
            <a:avLst/>
            <a:gdLst/>
            <a:ahLst/>
            <a:cxnLst/>
            <a:rect l="l" t="t" r="r" b="b"/>
            <a:pathLst>
              <a:path w="6385" h="10385" extrusionOk="0">
                <a:moveTo>
                  <a:pt x="971" y="2133"/>
                </a:moveTo>
                <a:lnTo>
                  <a:pt x="971" y="2133"/>
                </a:lnTo>
                <a:cubicBezTo>
                  <a:pt x="1225" y="2358"/>
                  <a:pt x="1491" y="2556"/>
                  <a:pt x="1696" y="2725"/>
                </a:cubicBezTo>
                <a:cubicBezTo>
                  <a:pt x="3771" y="4443"/>
                  <a:pt x="5391" y="7222"/>
                  <a:pt x="4116" y="9847"/>
                </a:cubicBezTo>
                <a:cubicBezTo>
                  <a:pt x="4408" y="8452"/>
                  <a:pt x="3627" y="7045"/>
                  <a:pt x="2799" y="5954"/>
                </a:cubicBezTo>
                <a:cubicBezTo>
                  <a:pt x="2241" y="5220"/>
                  <a:pt x="1606" y="4530"/>
                  <a:pt x="1135" y="3733"/>
                </a:cubicBezTo>
                <a:cubicBezTo>
                  <a:pt x="856" y="3265"/>
                  <a:pt x="575" y="2610"/>
                  <a:pt x="971" y="2133"/>
                </a:cubicBezTo>
                <a:close/>
                <a:moveTo>
                  <a:pt x="2181" y="1677"/>
                </a:moveTo>
                <a:cubicBezTo>
                  <a:pt x="2326" y="1677"/>
                  <a:pt x="2469" y="1690"/>
                  <a:pt x="2603" y="1710"/>
                </a:cubicBezTo>
                <a:cubicBezTo>
                  <a:pt x="4583" y="2010"/>
                  <a:pt x="5502" y="4109"/>
                  <a:pt x="5645" y="5900"/>
                </a:cubicBezTo>
                <a:cubicBezTo>
                  <a:pt x="5758" y="7392"/>
                  <a:pt x="5370" y="8935"/>
                  <a:pt x="4273" y="9974"/>
                </a:cubicBezTo>
                <a:cubicBezTo>
                  <a:pt x="5095" y="8415"/>
                  <a:pt x="4825" y="6485"/>
                  <a:pt x="3969" y="4985"/>
                </a:cubicBezTo>
                <a:cubicBezTo>
                  <a:pt x="3478" y="4126"/>
                  <a:pt x="2807" y="3365"/>
                  <a:pt x="2064" y="2717"/>
                </a:cubicBezTo>
                <a:cubicBezTo>
                  <a:pt x="1770" y="2458"/>
                  <a:pt x="1436" y="2236"/>
                  <a:pt x="1140" y="1975"/>
                </a:cubicBezTo>
                <a:cubicBezTo>
                  <a:pt x="1426" y="1757"/>
                  <a:pt x="1811" y="1677"/>
                  <a:pt x="2181" y="1677"/>
                </a:cubicBezTo>
                <a:close/>
                <a:moveTo>
                  <a:pt x="1024" y="0"/>
                </a:moveTo>
                <a:cubicBezTo>
                  <a:pt x="766" y="0"/>
                  <a:pt x="497" y="121"/>
                  <a:pt x="359" y="364"/>
                </a:cubicBezTo>
                <a:cubicBezTo>
                  <a:pt x="1" y="987"/>
                  <a:pt x="346" y="1538"/>
                  <a:pt x="812" y="1992"/>
                </a:cubicBezTo>
                <a:cubicBezTo>
                  <a:pt x="179" y="2745"/>
                  <a:pt x="1032" y="4026"/>
                  <a:pt x="1585" y="4751"/>
                </a:cubicBezTo>
                <a:cubicBezTo>
                  <a:pt x="2807" y="6358"/>
                  <a:pt x="4445" y="8056"/>
                  <a:pt x="3853" y="10254"/>
                </a:cubicBezTo>
                <a:cubicBezTo>
                  <a:pt x="3839" y="10304"/>
                  <a:pt x="3877" y="10336"/>
                  <a:pt x="3917" y="10336"/>
                </a:cubicBezTo>
                <a:cubicBezTo>
                  <a:pt x="3937" y="10336"/>
                  <a:pt x="3957" y="10328"/>
                  <a:pt x="3971" y="10311"/>
                </a:cubicBezTo>
                <a:cubicBezTo>
                  <a:pt x="3976" y="10313"/>
                  <a:pt x="3982" y="10315"/>
                  <a:pt x="3985" y="10318"/>
                </a:cubicBezTo>
                <a:cubicBezTo>
                  <a:pt x="4003" y="10354"/>
                  <a:pt x="4040" y="10384"/>
                  <a:pt x="4079" y="10384"/>
                </a:cubicBezTo>
                <a:cubicBezTo>
                  <a:pt x="4095" y="10384"/>
                  <a:pt x="4111" y="10379"/>
                  <a:pt x="4126" y="10367"/>
                </a:cubicBezTo>
                <a:cubicBezTo>
                  <a:pt x="6311" y="8744"/>
                  <a:pt x="6384" y="5078"/>
                  <a:pt x="4898" y="2970"/>
                </a:cubicBezTo>
                <a:cubicBezTo>
                  <a:pt x="4303" y="2126"/>
                  <a:pt x="3279" y="1457"/>
                  <a:pt x="2229" y="1457"/>
                </a:cubicBezTo>
                <a:cubicBezTo>
                  <a:pt x="1956" y="1457"/>
                  <a:pt x="1682" y="1502"/>
                  <a:pt x="1413" y="1601"/>
                </a:cubicBezTo>
                <a:cubicBezTo>
                  <a:pt x="1238" y="1664"/>
                  <a:pt x="1097" y="1745"/>
                  <a:pt x="983" y="1830"/>
                </a:cubicBezTo>
                <a:cubicBezTo>
                  <a:pt x="956" y="1804"/>
                  <a:pt x="927" y="1777"/>
                  <a:pt x="901" y="1751"/>
                </a:cubicBezTo>
                <a:cubicBezTo>
                  <a:pt x="657" y="1494"/>
                  <a:pt x="456" y="1165"/>
                  <a:pt x="483" y="799"/>
                </a:cubicBezTo>
                <a:cubicBezTo>
                  <a:pt x="498" y="594"/>
                  <a:pt x="640" y="308"/>
                  <a:pt x="850" y="239"/>
                </a:cubicBezTo>
                <a:cubicBezTo>
                  <a:pt x="897" y="223"/>
                  <a:pt x="948" y="216"/>
                  <a:pt x="1000" y="216"/>
                </a:cubicBezTo>
                <a:cubicBezTo>
                  <a:pt x="1234" y="216"/>
                  <a:pt x="1488" y="370"/>
                  <a:pt x="1519" y="619"/>
                </a:cubicBezTo>
                <a:cubicBezTo>
                  <a:pt x="1524" y="666"/>
                  <a:pt x="1560" y="690"/>
                  <a:pt x="1595" y="690"/>
                </a:cubicBezTo>
                <a:cubicBezTo>
                  <a:pt x="1629" y="690"/>
                  <a:pt x="1662" y="667"/>
                  <a:pt x="1663" y="619"/>
                </a:cubicBezTo>
                <a:cubicBezTo>
                  <a:pt x="1679" y="207"/>
                  <a:pt x="1361" y="0"/>
                  <a:pt x="102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25"/>
          <p:cNvSpPr/>
          <p:nvPr/>
        </p:nvSpPr>
        <p:spPr>
          <a:xfrm>
            <a:off x="408250" y="1965197"/>
            <a:ext cx="8434200" cy="138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5"/>
          <p:cNvSpPr/>
          <p:nvPr/>
        </p:nvSpPr>
        <p:spPr>
          <a:xfrm>
            <a:off x="408250" y="3567622"/>
            <a:ext cx="8434200" cy="138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5"/>
          <p:cNvSpPr/>
          <p:nvPr/>
        </p:nvSpPr>
        <p:spPr>
          <a:xfrm>
            <a:off x="408250" y="362772"/>
            <a:ext cx="8434200" cy="138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5"/>
          <p:cNvSpPr/>
          <p:nvPr/>
        </p:nvSpPr>
        <p:spPr>
          <a:xfrm>
            <a:off x="301550" y="271625"/>
            <a:ext cx="8434200" cy="1387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5"/>
          <p:cNvSpPr txBox="1">
            <a:spLocks noGrp="1"/>
          </p:cNvSpPr>
          <p:nvPr>
            <p:ph type="title" hasCustomPrompt="1"/>
          </p:nvPr>
        </p:nvSpPr>
        <p:spPr>
          <a:xfrm>
            <a:off x="2581463" y="592150"/>
            <a:ext cx="3983400" cy="51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2" name="Google Shape;372;p25"/>
          <p:cNvSpPr txBox="1">
            <a:spLocks noGrp="1"/>
          </p:cNvSpPr>
          <p:nvPr>
            <p:ph type="title" idx="2" hasCustomPrompt="1"/>
          </p:nvPr>
        </p:nvSpPr>
        <p:spPr>
          <a:xfrm>
            <a:off x="7026199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73" name="Google Shape;373;p25"/>
          <p:cNvSpPr txBox="1">
            <a:spLocks noGrp="1"/>
          </p:cNvSpPr>
          <p:nvPr>
            <p:ph type="title" idx="3" hasCustomPrompt="1"/>
          </p:nvPr>
        </p:nvSpPr>
        <p:spPr>
          <a:xfrm>
            <a:off x="7492146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74" name="Google Shape;374;p25"/>
          <p:cNvSpPr txBox="1">
            <a:spLocks noGrp="1"/>
          </p:cNvSpPr>
          <p:nvPr>
            <p:ph type="title" idx="4" hasCustomPrompt="1"/>
          </p:nvPr>
        </p:nvSpPr>
        <p:spPr>
          <a:xfrm>
            <a:off x="7958093" y="672750"/>
            <a:ext cx="465900" cy="2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3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75" name="Google Shape;375;p25"/>
          <p:cNvSpPr/>
          <p:nvPr/>
        </p:nvSpPr>
        <p:spPr>
          <a:xfrm>
            <a:off x="301550" y="3486225"/>
            <a:ext cx="8434200" cy="13704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5"/>
          <p:cNvSpPr/>
          <p:nvPr/>
        </p:nvSpPr>
        <p:spPr>
          <a:xfrm>
            <a:off x="301550" y="1878925"/>
            <a:ext cx="8434200" cy="1387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5"/>
          <p:cNvSpPr txBox="1">
            <a:spLocks noGrp="1"/>
          </p:cNvSpPr>
          <p:nvPr>
            <p:ph type="subTitle" idx="1"/>
          </p:nvPr>
        </p:nvSpPr>
        <p:spPr>
          <a:xfrm>
            <a:off x="2579138" y="1043141"/>
            <a:ext cx="39834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78" name="Google Shape;378;p25"/>
          <p:cNvSpPr txBox="1">
            <a:spLocks noGrp="1"/>
          </p:cNvSpPr>
          <p:nvPr>
            <p:ph type="title" idx="5" hasCustomPrompt="1"/>
          </p:nvPr>
        </p:nvSpPr>
        <p:spPr>
          <a:xfrm>
            <a:off x="2581463" y="2176650"/>
            <a:ext cx="3983400" cy="51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79" name="Google Shape;379;p25"/>
          <p:cNvSpPr txBox="1">
            <a:spLocks noGrp="1"/>
          </p:cNvSpPr>
          <p:nvPr>
            <p:ph type="subTitle" idx="6"/>
          </p:nvPr>
        </p:nvSpPr>
        <p:spPr>
          <a:xfrm>
            <a:off x="2579138" y="2627641"/>
            <a:ext cx="39834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80" name="Google Shape;380;p25"/>
          <p:cNvSpPr txBox="1">
            <a:spLocks noGrp="1"/>
          </p:cNvSpPr>
          <p:nvPr>
            <p:ph type="title" idx="7" hasCustomPrompt="1"/>
          </p:nvPr>
        </p:nvSpPr>
        <p:spPr>
          <a:xfrm>
            <a:off x="2581463" y="3761150"/>
            <a:ext cx="3983400" cy="51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81" name="Google Shape;381;p25"/>
          <p:cNvSpPr txBox="1">
            <a:spLocks noGrp="1"/>
          </p:cNvSpPr>
          <p:nvPr>
            <p:ph type="subTitle" idx="8"/>
          </p:nvPr>
        </p:nvSpPr>
        <p:spPr>
          <a:xfrm>
            <a:off x="2579138" y="4212141"/>
            <a:ext cx="39834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6"/>
          <p:cNvSpPr/>
          <p:nvPr/>
        </p:nvSpPr>
        <p:spPr>
          <a:xfrm>
            <a:off x="5616606" y="-160375"/>
            <a:ext cx="2988786" cy="792615"/>
          </a:xfrm>
          <a:custGeom>
            <a:avLst/>
            <a:gdLst/>
            <a:ahLst/>
            <a:cxnLst/>
            <a:rect l="l" t="t" r="r" b="b"/>
            <a:pathLst>
              <a:path w="24268" h="19465" extrusionOk="0">
                <a:moveTo>
                  <a:pt x="22470" y="0"/>
                </a:moveTo>
                <a:cubicBezTo>
                  <a:pt x="22208" y="0"/>
                  <a:pt x="21943" y="37"/>
                  <a:pt x="21683" y="75"/>
                </a:cubicBezTo>
                <a:cubicBezTo>
                  <a:pt x="15483" y="968"/>
                  <a:pt x="9163" y="1230"/>
                  <a:pt x="3198" y="3313"/>
                </a:cubicBezTo>
                <a:cubicBezTo>
                  <a:pt x="1817" y="3796"/>
                  <a:pt x="680" y="4505"/>
                  <a:pt x="467" y="6058"/>
                </a:cubicBezTo>
                <a:cubicBezTo>
                  <a:pt x="0" y="9455"/>
                  <a:pt x="87" y="13251"/>
                  <a:pt x="982" y="16572"/>
                </a:cubicBezTo>
                <a:cubicBezTo>
                  <a:pt x="1188" y="17334"/>
                  <a:pt x="1465" y="18108"/>
                  <a:pt x="2018" y="18673"/>
                </a:cubicBezTo>
                <a:cubicBezTo>
                  <a:pt x="2681" y="19353"/>
                  <a:pt x="3483" y="19464"/>
                  <a:pt x="4340" y="19464"/>
                </a:cubicBezTo>
                <a:cubicBezTo>
                  <a:pt x="4527" y="19464"/>
                  <a:pt x="4716" y="19459"/>
                  <a:pt x="4906" y="19453"/>
                </a:cubicBezTo>
                <a:cubicBezTo>
                  <a:pt x="6391" y="19408"/>
                  <a:pt x="7877" y="19386"/>
                  <a:pt x="9359" y="19314"/>
                </a:cubicBezTo>
                <a:cubicBezTo>
                  <a:pt x="12324" y="19170"/>
                  <a:pt x="15290" y="18905"/>
                  <a:pt x="18219" y="18417"/>
                </a:cubicBezTo>
                <a:cubicBezTo>
                  <a:pt x="20783" y="17989"/>
                  <a:pt x="22168" y="15873"/>
                  <a:pt x="22802" y="13513"/>
                </a:cubicBezTo>
                <a:cubicBezTo>
                  <a:pt x="23426" y="11189"/>
                  <a:pt x="23635" y="8779"/>
                  <a:pt x="23809" y="6387"/>
                </a:cubicBezTo>
                <a:cubicBezTo>
                  <a:pt x="23891" y="5241"/>
                  <a:pt x="23923" y="4084"/>
                  <a:pt x="24066" y="2945"/>
                </a:cubicBezTo>
                <a:cubicBezTo>
                  <a:pt x="24172" y="2107"/>
                  <a:pt x="24267" y="1060"/>
                  <a:pt x="23578" y="384"/>
                </a:cubicBezTo>
                <a:cubicBezTo>
                  <a:pt x="23436" y="245"/>
                  <a:pt x="23252" y="135"/>
                  <a:pt x="23018" y="70"/>
                </a:cubicBezTo>
                <a:cubicBezTo>
                  <a:pt x="22840" y="19"/>
                  <a:pt x="22656" y="0"/>
                  <a:pt x="224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6"/>
          <p:cNvSpPr/>
          <p:nvPr/>
        </p:nvSpPr>
        <p:spPr>
          <a:xfrm rot="5400000">
            <a:off x="-1204143" y="-262248"/>
            <a:ext cx="3011393" cy="2656597"/>
          </a:xfrm>
          <a:custGeom>
            <a:avLst/>
            <a:gdLst/>
            <a:ahLst/>
            <a:cxnLst/>
            <a:rect l="l" t="t" r="r" b="b"/>
            <a:pathLst>
              <a:path w="71322" h="62919" extrusionOk="0">
                <a:moveTo>
                  <a:pt x="16685" y="0"/>
                </a:moveTo>
                <a:cubicBezTo>
                  <a:pt x="16197" y="0"/>
                  <a:pt x="15687" y="53"/>
                  <a:pt x="15152" y="167"/>
                </a:cubicBezTo>
                <a:cubicBezTo>
                  <a:pt x="10412" y="1173"/>
                  <a:pt x="5961" y="5086"/>
                  <a:pt x="3530" y="9136"/>
                </a:cubicBezTo>
                <a:cubicBezTo>
                  <a:pt x="204" y="14679"/>
                  <a:pt x="1" y="20990"/>
                  <a:pt x="2262" y="26895"/>
                </a:cubicBezTo>
                <a:cubicBezTo>
                  <a:pt x="3211" y="29374"/>
                  <a:pt x="4398" y="31787"/>
                  <a:pt x="5432" y="33979"/>
                </a:cubicBezTo>
                <a:cubicBezTo>
                  <a:pt x="8972" y="41473"/>
                  <a:pt x="13629" y="48862"/>
                  <a:pt x="19635" y="54634"/>
                </a:cubicBezTo>
                <a:cubicBezTo>
                  <a:pt x="23408" y="58263"/>
                  <a:pt x="28155" y="61439"/>
                  <a:pt x="33356" y="62516"/>
                </a:cubicBezTo>
                <a:cubicBezTo>
                  <a:pt x="34683" y="62791"/>
                  <a:pt x="35993" y="62919"/>
                  <a:pt x="37283" y="62919"/>
                </a:cubicBezTo>
                <a:cubicBezTo>
                  <a:pt x="46163" y="62919"/>
                  <a:pt x="54129" y="56877"/>
                  <a:pt x="60594" y="51159"/>
                </a:cubicBezTo>
                <a:cubicBezTo>
                  <a:pt x="64227" y="47947"/>
                  <a:pt x="67968" y="44398"/>
                  <a:pt x="69662" y="39734"/>
                </a:cubicBezTo>
                <a:cubicBezTo>
                  <a:pt x="71321" y="35167"/>
                  <a:pt x="69740" y="30567"/>
                  <a:pt x="65415" y="28343"/>
                </a:cubicBezTo>
                <a:cubicBezTo>
                  <a:pt x="61894" y="26531"/>
                  <a:pt x="57189" y="25995"/>
                  <a:pt x="55147" y="22152"/>
                </a:cubicBezTo>
                <a:cubicBezTo>
                  <a:pt x="53484" y="19018"/>
                  <a:pt x="54008" y="16187"/>
                  <a:pt x="51211" y="13582"/>
                </a:cubicBezTo>
                <a:cubicBezTo>
                  <a:pt x="43690" y="7339"/>
                  <a:pt x="33763" y="13442"/>
                  <a:pt x="26401" y="6209"/>
                </a:cubicBezTo>
                <a:cubicBezTo>
                  <a:pt x="23352" y="3715"/>
                  <a:pt x="20783" y="0"/>
                  <a:pt x="1668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>
            <a:off x="8478008" y="1900928"/>
            <a:ext cx="728882" cy="524809"/>
          </a:xfrm>
          <a:custGeom>
            <a:avLst/>
            <a:gdLst/>
            <a:ahLst/>
            <a:cxnLst/>
            <a:rect l="l" t="t" r="r" b="b"/>
            <a:pathLst>
              <a:path w="18262" h="13149" extrusionOk="0">
                <a:moveTo>
                  <a:pt x="15645" y="746"/>
                </a:moveTo>
                <a:cubicBezTo>
                  <a:pt x="16100" y="951"/>
                  <a:pt x="16517" y="1231"/>
                  <a:pt x="16866" y="1595"/>
                </a:cubicBezTo>
                <a:cubicBezTo>
                  <a:pt x="16460" y="1879"/>
                  <a:pt x="16054" y="2211"/>
                  <a:pt x="15727" y="2572"/>
                </a:cubicBezTo>
                <a:cubicBezTo>
                  <a:pt x="15301" y="2414"/>
                  <a:pt x="14853" y="2324"/>
                  <a:pt x="14431" y="2316"/>
                </a:cubicBezTo>
                <a:cubicBezTo>
                  <a:pt x="14825" y="1784"/>
                  <a:pt x="15241" y="1268"/>
                  <a:pt x="15645" y="746"/>
                </a:cubicBezTo>
                <a:close/>
                <a:moveTo>
                  <a:pt x="13801" y="321"/>
                </a:moveTo>
                <a:cubicBezTo>
                  <a:pt x="14390" y="342"/>
                  <a:pt x="14981" y="465"/>
                  <a:pt x="15524" y="691"/>
                </a:cubicBezTo>
                <a:cubicBezTo>
                  <a:pt x="15023" y="1183"/>
                  <a:pt x="14580" y="1746"/>
                  <a:pt x="14174" y="2317"/>
                </a:cubicBezTo>
                <a:cubicBezTo>
                  <a:pt x="13626" y="2342"/>
                  <a:pt x="13127" y="2476"/>
                  <a:pt x="12673" y="2695"/>
                </a:cubicBezTo>
                <a:cubicBezTo>
                  <a:pt x="13045" y="1901"/>
                  <a:pt x="13420" y="1109"/>
                  <a:pt x="13801" y="321"/>
                </a:cubicBezTo>
                <a:close/>
                <a:moveTo>
                  <a:pt x="16961" y="1699"/>
                </a:moveTo>
                <a:cubicBezTo>
                  <a:pt x="16971" y="1710"/>
                  <a:pt x="16980" y="1720"/>
                  <a:pt x="16989" y="1730"/>
                </a:cubicBezTo>
                <a:cubicBezTo>
                  <a:pt x="17298" y="2085"/>
                  <a:pt x="17529" y="2504"/>
                  <a:pt x="17673" y="2947"/>
                </a:cubicBezTo>
                <a:cubicBezTo>
                  <a:pt x="17619" y="2954"/>
                  <a:pt x="17573" y="2957"/>
                  <a:pt x="17512" y="2975"/>
                </a:cubicBezTo>
                <a:cubicBezTo>
                  <a:pt x="17439" y="2998"/>
                  <a:pt x="17365" y="3021"/>
                  <a:pt x="17295" y="3045"/>
                </a:cubicBezTo>
                <a:cubicBezTo>
                  <a:pt x="17169" y="3086"/>
                  <a:pt x="17021" y="3112"/>
                  <a:pt x="16920" y="3198"/>
                </a:cubicBezTo>
                <a:cubicBezTo>
                  <a:pt x="16902" y="3214"/>
                  <a:pt x="16894" y="3237"/>
                  <a:pt x="16894" y="3260"/>
                </a:cubicBezTo>
                <a:cubicBezTo>
                  <a:pt x="16604" y="3008"/>
                  <a:pt x="16267" y="2803"/>
                  <a:pt x="15907" y="2648"/>
                </a:cubicBezTo>
                <a:cubicBezTo>
                  <a:pt x="16267" y="2347"/>
                  <a:pt x="16616" y="2018"/>
                  <a:pt x="16961" y="1699"/>
                </a:cubicBezTo>
                <a:close/>
                <a:moveTo>
                  <a:pt x="14352" y="2709"/>
                </a:moveTo>
                <a:cubicBezTo>
                  <a:pt x="14548" y="2709"/>
                  <a:pt x="14750" y="2726"/>
                  <a:pt x="14956" y="2761"/>
                </a:cubicBezTo>
                <a:cubicBezTo>
                  <a:pt x="14997" y="2767"/>
                  <a:pt x="15040" y="2777"/>
                  <a:pt x="15081" y="2785"/>
                </a:cubicBezTo>
                <a:cubicBezTo>
                  <a:pt x="15025" y="3000"/>
                  <a:pt x="15102" y="3266"/>
                  <a:pt x="15164" y="3468"/>
                </a:cubicBezTo>
                <a:cubicBezTo>
                  <a:pt x="15195" y="3566"/>
                  <a:pt x="15233" y="3680"/>
                  <a:pt x="15282" y="3790"/>
                </a:cubicBezTo>
                <a:cubicBezTo>
                  <a:pt x="15233" y="3785"/>
                  <a:pt x="15185" y="3783"/>
                  <a:pt x="15136" y="3783"/>
                </a:cubicBezTo>
                <a:cubicBezTo>
                  <a:pt x="15118" y="3783"/>
                  <a:pt x="15099" y="3783"/>
                  <a:pt x="15081" y="3783"/>
                </a:cubicBezTo>
                <a:cubicBezTo>
                  <a:pt x="14869" y="3783"/>
                  <a:pt x="14662" y="3809"/>
                  <a:pt x="14464" y="3854"/>
                </a:cubicBezTo>
                <a:cubicBezTo>
                  <a:pt x="14264" y="3715"/>
                  <a:pt x="14040" y="3612"/>
                  <a:pt x="13843" y="3469"/>
                </a:cubicBezTo>
                <a:cubicBezTo>
                  <a:pt x="13616" y="3301"/>
                  <a:pt x="13410" y="3108"/>
                  <a:pt x="13212" y="2906"/>
                </a:cubicBezTo>
                <a:cubicBezTo>
                  <a:pt x="13568" y="2780"/>
                  <a:pt x="13949" y="2709"/>
                  <a:pt x="14352" y="2709"/>
                </a:cubicBezTo>
                <a:close/>
                <a:moveTo>
                  <a:pt x="15221" y="2818"/>
                </a:moveTo>
                <a:lnTo>
                  <a:pt x="15221" y="2818"/>
                </a:lnTo>
                <a:cubicBezTo>
                  <a:pt x="15603" y="2914"/>
                  <a:pt x="15985" y="3078"/>
                  <a:pt x="16318" y="3306"/>
                </a:cubicBezTo>
                <a:cubicBezTo>
                  <a:pt x="16251" y="3518"/>
                  <a:pt x="16198" y="3760"/>
                  <a:pt x="16190" y="3994"/>
                </a:cubicBezTo>
                <a:cubicBezTo>
                  <a:pt x="15997" y="3919"/>
                  <a:pt x="15794" y="3859"/>
                  <a:pt x="15586" y="3824"/>
                </a:cubicBezTo>
                <a:cubicBezTo>
                  <a:pt x="15521" y="3682"/>
                  <a:pt x="15424" y="3544"/>
                  <a:pt x="15372" y="3400"/>
                </a:cubicBezTo>
                <a:cubicBezTo>
                  <a:pt x="15303" y="3216"/>
                  <a:pt x="15290" y="3004"/>
                  <a:pt x="15221" y="2818"/>
                </a:cubicBezTo>
                <a:close/>
                <a:moveTo>
                  <a:pt x="13592" y="319"/>
                </a:moveTo>
                <a:cubicBezTo>
                  <a:pt x="13611" y="319"/>
                  <a:pt x="13630" y="319"/>
                  <a:pt x="13649" y="319"/>
                </a:cubicBezTo>
                <a:cubicBezTo>
                  <a:pt x="13159" y="1131"/>
                  <a:pt x="12724" y="1990"/>
                  <a:pt x="12362" y="2862"/>
                </a:cubicBezTo>
                <a:cubicBezTo>
                  <a:pt x="11863" y="3157"/>
                  <a:pt x="11423" y="3551"/>
                  <a:pt x="11035" y="4004"/>
                </a:cubicBezTo>
                <a:cubicBezTo>
                  <a:pt x="11143" y="3510"/>
                  <a:pt x="11183" y="2985"/>
                  <a:pt x="11264" y="2491"/>
                </a:cubicBezTo>
                <a:cubicBezTo>
                  <a:pt x="11363" y="1895"/>
                  <a:pt x="11457" y="1301"/>
                  <a:pt x="11551" y="705"/>
                </a:cubicBezTo>
                <a:cubicBezTo>
                  <a:pt x="11944" y="561"/>
                  <a:pt x="12346" y="452"/>
                  <a:pt x="12757" y="386"/>
                </a:cubicBezTo>
                <a:cubicBezTo>
                  <a:pt x="13031" y="342"/>
                  <a:pt x="13310" y="319"/>
                  <a:pt x="13592" y="319"/>
                </a:cubicBezTo>
                <a:close/>
                <a:moveTo>
                  <a:pt x="13055" y="2970"/>
                </a:moveTo>
                <a:cubicBezTo>
                  <a:pt x="13339" y="3315"/>
                  <a:pt x="13726" y="3718"/>
                  <a:pt x="14148" y="3947"/>
                </a:cubicBezTo>
                <a:cubicBezTo>
                  <a:pt x="13804" y="4068"/>
                  <a:pt x="13487" y="4255"/>
                  <a:pt x="13204" y="4489"/>
                </a:cubicBezTo>
                <a:cubicBezTo>
                  <a:pt x="13192" y="4477"/>
                  <a:pt x="13181" y="4467"/>
                  <a:pt x="13163" y="4464"/>
                </a:cubicBezTo>
                <a:cubicBezTo>
                  <a:pt x="12909" y="4412"/>
                  <a:pt x="12647" y="4410"/>
                  <a:pt x="12389" y="4374"/>
                </a:cubicBezTo>
                <a:cubicBezTo>
                  <a:pt x="12066" y="4330"/>
                  <a:pt x="11749" y="4256"/>
                  <a:pt x="11431" y="4181"/>
                </a:cubicBezTo>
                <a:cubicBezTo>
                  <a:pt x="11423" y="4178"/>
                  <a:pt x="11415" y="4178"/>
                  <a:pt x="11407" y="4178"/>
                </a:cubicBezTo>
                <a:cubicBezTo>
                  <a:pt x="11880" y="3652"/>
                  <a:pt x="12430" y="3225"/>
                  <a:pt x="13055" y="2970"/>
                </a:cubicBezTo>
                <a:close/>
                <a:moveTo>
                  <a:pt x="16462" y="3405"/>
                </a:moveTo>
                <a:cubicBezTo>
                  <a:pt x="16866" y="3715"/>
                  <a:pt x="17185" y="4120"/>
                  <a:pt x="17316" y="4618"/>
                </a:cubicBezTo>
                <a:cubicBezTo>
                  <a:pt x="17331" y="4674"/>
                  <a:pt x="17340" y="4729"/>
                  <a:pt x="17350" y="4787"/>
                </a:cubicBezTo>
                <a:cubicBezTo>
                  <a:pt x="17092" y="4497"/>
                  <a:pt x="16778" y="4268"/>
                  <a:pt x="16432" y="4099"/>
                </a:cubicBezTo>
                <a:cubicBezTo>
                  <a:pt x="16424" y="4017"/>
                  <a:pt x="16416" y="3936"/>
                  <a:pt x="16418" y="3854"/>
                </a:cubicBezTo>
                <a:cubicBezTo>
                  <a:pt x="16422" y="3703"/>
                  <a:pt x="16437" y="3554"/>
                  <a:pt x="16462" y="3405"/>
                </a:cubicBezTo>
                <a:close/>
                <a:moveTo>
                  <a:pt x="17715" y="3078"/>
                </a:moveTo>
                <a:cubicBezTo>
                  <a:pt x="17876" y="3646"/>
                  <a:pt x="17900" y="4255"/>
                  <a:pt x="17764" y="4829"/>
                </a:cubicBezTo>
                <a:cubicBezTo>
                  <a:pt x="17704" y="4243"/>
                  <a:pt x="17409" y="3741"/>
                  <a:pt x="16987" y="3342"/>
                </a:cubicBezTo>
                <a:cubicBezTo>
                  <a:pt x="17115" y="3342"/>
                  <a:pt x="17241" y="3274"/>
                  <a:pt x="17360" y="3234"/>
                </a:cubicBezTo>
                <a:cubicBezTo>
                  <a:pt x="17422" y="3211"/>
                  <a:pt x="17488" y="3186"/>
                  <a:pt x="17552" y="3162"/>
                </a:cubicBezTo>
                <a:cubicBezTo>
                  <a:pt x="17619" y="3135"/>
                  <a:pt x="17664" y="3111"/>
                  <a:pt x="17715" y="3078"/>
                </a:cubicBezTo>
                <a:close/>
                <a:moveTo>
                  <a:pt x="11343" y="4248"/>
                </a:moveTo>
                <a:cubicBezTo>
                  <a:pt x="11343" y="4269"/>
                  <a:pt x="11358" y="4292"/>
                  <a:pt x="11387" y="4305"/>
                </a:cubicBezTo>
                <a:cubicBezTo>
                  <a:pt x="11850" y="4490"/>
                  <a:pt x="12428" y="4661"/>
                  <a:pt x="12951" y="4661"/>
                </a:cubicBezTo>
                <a:cubicBezTo>
                  <a:pt x="12969" y="4661"/>
                  <a:pt x="12988" y="4661"/>
                  <a:pt x="13007" y="4661"/>
                </a:cubicBezTo>
                <a:lnTo>
                  <a:pt x="13007" y="4661"/>
                </a:lnTo>
                <a:cubicBezTo>
                  <a:pt x="12860" y="4800"/>
                  <a:pt x="12721" y="4952"/>
                  <a:pt x="12593" y="5115"/>
                </a:cubicBezTo>
                <a:cubicBezTo>
                  <a:pt x="12398" y="5364"/>
                  <a:pt x="12230" y="5657"/>
                  <a:pt x="12071" y="5971"/>
                </a:cubicBezTo>
                <a:cubicBezTo>
                  <a:pt x="12052" y="5951"/>
                  <a:pt x="12028" y="5938"/>
                  <a:pt x="11997" y="5938"/>
                </a:cubicBezTo>
                <a:cubicBezTo>
                  <a:pt x="11988" y="5938"/>
                  <a:pt x="11978" y="5939"/>
                  <a:pt x="11968" y="5942"/>
                </a:cubicBezTo>
                <a:cubicBezTo>
                  <a:pt x="11694" y="5997"/>
                  <a:pt x="11419" y="6029"/>
                  <a:pt x="11140" y="6029"/>
                </a:cubicBezTo>
                <a:cubicBezTo>
                  <a:pt x="11082" y="6029"/>
                  <a:pt x="11025" y="6028"/>
                  <a:pt x="10967" y="6025"/>
                </a:cubicBezTo>
                <a:cubicBezTo>
                  <a:pt x="10742" y="6014"/>
                  <a:pt x="10513" y="5948"/>
                  <a:pt x="10288" y="5948"/>
                </a:cubicBezTo>
                <a:cubicBezTo>
                  <a:pt x="10257" y="5948"/>
                  <a:pt x="10226" y="5949"/>
                  <a:pt x="10196" y="5952"/>
                </a:cubicBezTo>
                <a:cubicBezTo>
                  <a:pt x="10366" y="5657"/>
                  <a:pt x="10538" y="5364"/>
                  <a:pt x="10724" y="5078"/>
                </a:cubicBezTo>
                <a:cubicBezTo>
                  <a:pt x="10913" y="4785"/>
                  <a:pt x="11119" y="4505"/>
                  <a:pt x="11343" y="4248"/>
                </a:cubicBezTo>
                <a:close/>
                <a:moveTo>
                  <a:pt x="11415" y="756"/>
                </a:moveTo>
                <a:lnTo>
                  <a:pt x="11415" y="756"/>
                </a:lnTo>
                <a:cubicBezTo>
                  <a:pt x="11286" y="1265"/>
                  <a:pt x="11171" y="1777"/>
                  <a:pt x="11073" y="2293"/>
                </a:cubicBezTo>
                <a:cubicBezTo>
                  <a:pt x="10950" y="2942"/>
                  <a:pt x="10765" y="3643"/>
                  <a:pt x="10769" y="4304"/>
                </a:cubicBezTo>
                <a:cubicBezTo>
                  <a:pt x="10769" y="4312"/>
                  <a:pt x="10770" y="4317"/>
                  <a:pt x="10773" y="4325"/>
                </a:cubicBezTo>
                <a:cubicBezTo>
                  <a:pt x="10598" y="4552"/>
                  <a:pt x="10438" y="4790"/>
                  <a:pt x="10286" y="5035"/>
                </a:cubicBezTo>
                <a:cubicBezTo>
                  <a:pt x="9963" y="5559"/>
                  <a:pt x="9679" y="6104"/>
                  <a:pt x="9386" y="6645"/>
                </a:cubicBezTo>
                <a:cubicBezTo>
                  <a:pt x="9361" y="5878"/>
                  <a:pt x="9288" y="5111"/>
                  <a:pt x="9278" y="4345"/>
                </a:cubicBezTo>
                <a:cubicBezTo>
                  <a:pt x="9268" y="3562"/>
                  <a:pt x="9292" y="2782"/>
                  <a:pt x="9301" y="2000"/>
                </a:cubicBezTo>
                <a:cubicBezTo>
                  <a:pt x="9944" y="1483"/>
                  <a:pt x="10659" y="1052"/>
                  <a:pt x="11415" y="756"/>
                </a:cubicBezTo>
                <a:close/>
                <a:moveTo>
                  <a:pt x="10148" y="6038"/>
                </a:moveTo>
                <a:cubicBezTo>
                  <a:pt x="10152" y="6040"/>
                  <a:pt x="10152" y="6042"/>
                  <a:pt x="10153" y="6043"/>
                </a:cubicBezTo>
                <a:cubicBezTo>
                  <a:pt x="10382" y="6215"/>
                  <a:pt x="10736" y="6235"/>
                  <a:pt x="11014" y="6253"/>
                </a:cubicBezTo>
                <a:cubicBezTo>
                  <a:pt x="11085" y="6257"/>
                  <a:pt x="11155" y="6259"/>
                  <a:pt x="11226" y="6259"/>
                </a:cubicBezTo>
                <a:cubicBezTo>
                  <a:pt x="11475" y="6259"/>
                  <a:pt x="11723" y="6233"/>
                  <a:pt x="11970" y="6186"/>
                </a:cubicBezTo>
                <a:lnTo>
                  <a:pt x="11970" y="6186"/>
                </a:lnTo>
                <a:cubicBezTo>
                  <a:pt x="11777" y="6596"/>
                  <a:pt x="11603" y="7040"/>
                  <a:pt x="11425" y="7487"/>
                </a:cubicBezTo>
                <a:cubicBezTo>
                  <a:pt x="10621" y="7693"/>
                  <a:pt x="9824" y="7876"/>
                  <a:pt x="9011" y="8043"/>
                </a:cubicBezTo>
                <a:cubicBezTo>
                  <a:pt x="9410" y="7385"/>
                  <a:pt x="9769" y="6706"/>
                  <a:pt x="10148" y="6038"/>
                </a:cubicBezTo>
                <a:close/>
                <a:moveTo>
                  <a:pt x="9140" y="2131"/>
                </a:moveTo>
                <a:lnTo>
                  <a:pt x="9140" y="2131"/>
                </a:lnTo>
                <a:cubicBezTo>
                  <a:pt x="9063" y="2890"/>
                  <a:pt x="9042" y="3659"/>
                  <a:pt x="9044" y="4418"/>
                </a:cubicBezTo>
                <a:cubicBezTo>
                  <a:pt x="9047" y="5281"/>
                  <a:pt x="9039" y="6179"/>
                  <a:pt x="9173" y="7033"/>
                </a:cubicBezTo>
                <a:cubicBezTo>
                  <a:pt x="9085" y="7194"/>
                  <a:pt x="8998" y="7351"/>
                  <a:pt x="8903" y="7508"/>
                </a:cubicBezTo>
                <a:cubicBezTo>
                  <a:pt x="8713" y="7832"/>
                  <a:pt x="8509" y="8146"/>
                  <a:pt x="8294" y="8454"/>
                </a:cubicBezTo>
                <a:cubicBezTo>
                  <a:pt x="8132" y="7744"/>
                  <a:pt x="7929" y="7050"/>
                  <a:pt x="7813" y="6328"/>
                </a:cubicBezTo>
                <a:cubicBezTo>
                  <a:pt x="7677" y="5500"/>
                  <a:pt x="7609" y="4665"/>
                  <a:pt x="7563" y="3829"/>
                </a:cubicBezTo>
                <a:cubicBezTo>
                  <a:pt x="8016" y="3209"/>
                  <a:pt x="8545" y="2631"/>
                  <a:pt x="9140" y="2131"/>
                </a:cubicBezTo>
                <a:close/>
                <a:moveTo>
                  <a:pt x="11305" y="7789"/>
                </a:moveTo>
                <a:cubicBezTo>
                  <a:pt x="11122" y="8241"/>
                  <a:pt x="10932" y="8691"/>
                  <a:pt x="10711" y="9102"/>
                </a:cubicBezTo>
                <a:cubicBezTo>
                  <a:pt x="9816" y="9256"/>
                  <a:pt x="8926" y="9370"/>
                  <a:pt x="8021" y="9463"/>
                </a:cubicBezTo>
                <a:cubicBezTo>
                  <a:pt x="8052" y="9427"/>
                  <a:pt x="8083" y="9388"/>
                  <a:pt x="8114" y="9352"/>
                </a:cubicBezTo>
                <a:cubicBezTo>
                  <a:pt x="8406" y="8984"/>
                  <a:pt x="8666" y="8601"/>
                  <a:pt x="8910" y="8207"/>
                </a:cubicBezTo>
                <a:cubicBezTo>
                  <a:pt x="9705" y="8177"/>
                  <a:pt x="10538" y="8032"/>
                  <a:pt x="11305" y="7789"/>
                </a:cubicBezTo>
                <a:close/>
                <a:moveTo>
                  <a:pt x="7445" y="3998"/>
                </a:moveTo>
                <a:lnTo>
                  <a:pt x="7445" y="3998"/>
                </a:lnTo>
                <a:cubicBezTo>
                  <a:pt x="7388" y="5544"/>
                  <a:pt x="7563" y="7259"/>
                  <a:pt x="8122" y="8696"/>
                </a:cubicBezTo>
                <a:cubicBezTo>
                  <a:pt x="7893" y="9010"/>
                  <a:pt x="7651" y="9310"/>
                  <a:pt x="7398" y="9604"/>
                </a:cubicBezTo>
                <a:cubicBezTo>
                  <a:pt x="6843" y="8590"/>
                  <a:pt x="6398" y="7629"/>
                  <a:pt x="6273" y="6459"/>
                </a:cubicBezTo>
                <a:cubicBezTo>
                  <a:pt x="6424" y="5888"/>
                  <a:pt x="6653" y="5336"/>
                  <a:pt x="6936" y="4819"/>
                </a:cubicBezTo>
                <a:cubicBezTo>
                  <a:pt x="7087" y="4539"/>
                  <a:pt x="7258" y="4266"/>
                  <a:pt x="7445" y="3998"/>
                </a:cubicBezTo>
                <a:close/>
                <a:moveTo>
                  <a:pt x="6159" y="6948"/>
                </a:moveTo>
                <a:cubicBezTo>
                  <a:pt x="6273" y="7958"/>
                  <a:pt x="6602" y="9007"/>
                  <a:pt x="7236" y="9789"/>
                </a:cubicBezTo>
                <a:cubicBezTo>
                  <a:pt x="7116" y="9923"/>
                  <a:pt x="6993" y="10054"/>
                  <a:pt x="6867" y="10183"/>
                </a:cubicBezTo>
                <a:cubicBezTo>
                  <a:pt x="6810" y="10241"/>
                  <a:pt x="6751" y="10303"/>
                  <a:pt x="6692" y="10362"/>
                </a:cubicBezTo>
                <a:cubicBezTo>
                  <a:pt x="6259" y="9807"/>
                  <a:pt x="6082" y="8987"/>
                  <a:pt x="6056" y="8259"/>
                </a:cubicBezTo>
                <a:cubicBezTo>
                  <a:pt x="6039" y="7817"/>
                  <a:pt x="6077" y="7379"/>
                  <a:pt x="6159" y="6948"/>
                </a:cubicBezTo>
                <a:close/>
                <a:moveTo>
                  <a:pt x="10585" y="9329"/>
                </a:moveTo>
                <a:lnTo>
                  <a:pt x="10585" y="9329"/>
                </a:lnTo>
                <a:cubicBezTo>
                  <a:pt x="10040" y="10255"/>
                  <a:pt x="9310" y="10949"/>
                  <a:pt x="8109" y="11000"/>
                </a:cubicBezTo>
                <a:cubicBezTo>
                  <a:pt x="8079" y="11001"/>
                  <a:pt x="8049" y="11002"/>
                  <a:pt x="8020" y="11002"/>
                </a:cubicBezTo>
                <a:cubicBezTo>
                  <a:pt x="7589" y="11002"/>
                  <a:pt x="7245" y="10869"/>
                  <a:pt x="6972" y="10648"/>
                </a:cubicBezTo>
                <a:cubicBezTo>
                  <a:pt x="7322" y="10293"/>
                  <a:pt x="7650" y="9920"/>
                  <a:pt x="7956" y="9545"/>
                </a:cubicBezTo>
                <a:cubicBezTo>
                  <a:pt x="7962" y="9570"/>
                  <a:pt x="7980" y="9589"/>
                  <a:pt x="8010" y="9589"/>
                </a:cubicBezTo>
                <a:cubicBezTo>
                  <a:pt x="8044" y="9590"/>
                  <a:pt x="8078" y="9590"/>
                  <a:pt x="8112" y="9590"/>
                </a:cubicBezTo>
                <a:cubicBezTo>
                  <a:pt x="8934" y="9590"/>
                  <a:pt x="9776" y="9496"/>
                  <a:pt x="10585" y="9329"/>
                </a:cubicBezTo>
                <a:close/>
                <a:moveTo>
                  <a:pt x="13627" y="0"/>
                </a:moveTo>
                <a:cubicBezTo>
                  <a:pt x="12069" y="0"/>
                  <a:pt x="10552" y="661"/>
                  <a:pt x="9289" y="1618"/>
                </a:cubicBezTo>
                <a:cubicBezTo>
                  <a:pt x="9279" y="1604"/>
                  <a:pt x="9263" y="1597"/>
                  <a:pt x="9247" y="1597"/>
                </a:cubicBezTo>
                <a:cubicBezTo>
                  <a:pt x="9224" y="1597"/>
                  <a:pt x="9201" y="1612"/>
                  <a:pt x="9196" y="1643"/>
                </a:cubicBezTo>
                <a:cubicBezTo>
                  <a:pt x="9193" y="1659"/>
                  <a:pt x="9191" y="1679"/>
                  <a:pt x="9189" y="1695"/>
                </a:cubicBezTo>
                <a:cubicBezTo>
                  <a:pt x="8806" y="1993"/>
                  <a:pt x="8448" y="2319"/>
                  <a:pt x="8121" y="2661"/>
                </a:cubicBezTo>
                <a:cubicBezTo>
                  <a:pt x="6411" y="4449"/>
                  <a:pt x="5216" y="7081"/>
                  <a:pt x="5928" y="9571"/>
                </a:cubicBezTo>
                <a:cubicBezTo>
                  <a:pt x="6041" y="9963"/>
                  <a:pt x="6218" y="10308"/>
                  <a:pt x="6448" y="10589"/>
                </a:cubicBezTo>
                <a:cubicBezTo>
                  <a:pt x="5351" y="11630"/>
                  <a:pt x="3762" y="12803"/>
                  <a:pt x="2269" y="12803"/>
                </a:cubicBezTo>
                <a:cubicBezTo>
                  <a:pt x="1602" y="12803"/>
                  <a:pt x="955" y="12569"/>
                  <a:pt x="379" y="11983"/>
                </a:cubicBezTo>
                <a:cubicBezTo>
                  <a:pt x="341" y="11945"/>
                  <a:pt x="296" y="11929"/>
                  <a:pt x="253" y="11929"/>
                </a:cubicBezTo>
                <a:cubicBezTo>
                  <a:pt x="120" y="11929"/>
                  <a:pt x="0" y="12081"/>
                  <a:pt x="114" y="12209"/>
                </a:cubicBezTo>
                <a:cubicBezTo>
                  <a:pt x="699" y="12876"/>
                  <a:pt x="1499" y="13149"/>
                  <a:pt x="2322" y="13149"/>
                </a:cubicBezTo>
                <a:cubicBezTo>
                  <a:pt x="2975" y="13149"/>
                  <a:pt x="3644" y="12977"/>
                  <a:pt x="4231" y="12694"/>
                </a:cubicBezTo>
                <a:cubicBezTo>
                  <a:pt x="5147" y="12252"/>
                  <a:pt x="5987" y="11610"/>
                  <a:pt x="6735" y="10881"/>
                </a:cubicBezTo>
                <a:cubicBezTo>
                  <a:pt x="7081" y="11167"/>
                  <a:pt x="7516" y="11335"/>
                  <a:pt x="8027" y="11335"/>
                </a:cubicBezTo>
                <a:cubicBezTo>
                  <a:pt x="8096" y="11335"/>
                  <a:pt x="8167" y="11332"/>
                  <a:pt x="8239" y="11326"/>
                </a:cubicBezTo>
                <a:cubicBezTo>
                  <a:pt x="9499" y="11219"/>
                  <a:pt x="10415" y="10332"/>
                  <a:pt x="10989" y="9265"/>
                </a:cubicBezTo>
                <a:cubicBezTo>
                  <a:pt x="11263" y="8758"/>
                  <a:pt x="11472" y="8208"/>
                  <a:pt x="11685" y="7657"/>
                </a:cubicBezTo>
                <a:cubicBezTo>
                  <a:pt x="11687" y="7657"/>
                  <a:pt x="11688" y="7655"/>
                  <a:pt x="11693" y="7655"/>
                </a:cubicBezTo>
                <a:cubicBezTo>
                  <a:pt x="11760" y="7631"/>
                  <a:pt x="11770" y="7559"/>
                  <a:pt x="11746" y="7501"/>
                </a:cubicBezTo>
                <a:cubicBezTo>
                  <a:pt x="12112" y="6555"/>
                  <a:pt x="12500" y="5618"/>
                  <a:pt x="13238" y="4906"/>
                </a:cubicBezTo>
                <a:cubicBezTo>
                  <a:pt x="13770" y="4393"/>
                  <a:pt x="14448" y="4144"/>
                  <a:pt x="15121" y="4144"/>
                </a:cubicBezTo>
                <a:cubicBezTo>
                  <a:pt x="15503" y="4144"/>
                  <a:pt x="15883" y="4224"/>
                  <a:pt x="16234" y="4381"/>
                </a:cubicBezTo>
                <a:cubicBezTo>
                  <a:pt x="16246" y="4423"/>
                  <a:pt x="16260" y="4466"/>
                  <a:pt x="16277" y="4507"/>
                </a:cubicBezTo>
                <a:cubicBezTo>
                  <a:pt x="16293" y="4543"/>
                  <a:pt x="16324" y="4559"/>
                  <a:pt x="16356" y="4559"/>
                </a:cubicBezTo>
                <a:cubicBezTo>
                  <a:pt x="16396" y="4559"/>
                  <a:pt x="16438" y="4533"/>
                  <a:pt x="16449" y="4489"/>
                </a:cubicBezTo>
                <a:cubicBezTo>
                  <a:pt x="16799" y="4685"/>
                  <a:pt x="17111" y="4962"/>
                  <a:pt x="17357" y="5317"/>
                </a:cubicBezTo>
                <a:cubicBezTo>
                  <a:pt x="17316" y="5615"/>
                  <a:pt x="17198" y="5898"/>
                  <a:pt x="16995" y="6125"/>
                </a:cubicBezTo>
                <a:cubicBezTo>
                  <a:pt x="16797" y="6346"/>
                  <a:pt x="16465" y="6476"/>
                  <a:pt x="16164" y="6476"/>
                </a:cubicBezTo>
                <a:cubicBezTo>
                  <a:pt x="15766" y="6476"/>
                  <a:pt x="15424" y="6247"/>
                  <a:pt x="15529" y="5698"/>
                </a:cubicBezTo>
                <a:cubicBezTo>
                  <a:pt x="15545" y="5611"/>
                  <a:pt x="15466" y="5558"/>
                  <a:pt x="15390" y="5558"/>
                </a:cubicBezTo>
                <a:cubicBezTo>
                  <a:pt x="15337" y="5558"/>
                  <a:pt x="15285" y="5585"/>
                  <a:pt x="15269" y="5644"/>
                </a:cubicBezTo>
                <a:cubicBezTo>
                  <a:pt x="15093" y="6303"/>
                  <a:pt x="15604" y="6872"/>
                  <a:pt x="16257" y="6872"/>
                </a:cubicBezTo>
                <a:cubicBezTo>
                  <a:pt x="16289" y="6872"/>
                  <a:pt x="16322" y="6871"/>
                  <a:pt x="16355" y="6868"/>
                </a:cubicBezTo>
                <a:cubicBezTo>
                  <a:pt x="17046" y="6809"/>
                  <a:pt x="17545" y="6230"/>
                  <a:pt x="17709" y="5587"/>
                </a:cubicBezTo>
                <a:cubicBezTo>
                  <a:pt x="18242" y="4682"/>
                  <a:pt x="18262" y="3589"/>
                  <a:pt x="17880" y="2612"/>
                </a:cubicBezTo>
                <a:cubicBezTo>
                  <a:pt x="17421" y="1427"/>
                  <a:pt x="16367" y="592"/>
                  <a:pt x="15169" y="227"/>
                </a:cubicBezTo>
                <a:cubicBezTo>
                  <a:pt x="14656" y="72"/>
                  <a:pt x="14139" y="0"/>
                  <a:pt x="1362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6"/>
          <p:cNvSpPr/>
          <p:nvPr/>
        </p:nvSpPr>
        <p:spPr>
          <a:xfrm>
            <a:off x="408250" y="362776"/>
            <a:ext cx="8434200" cy="162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6"/>
          <p:cNvSpPr/>
          <p:nvPr/>
        </p:nvSpPr>
        <p:spPr>
          <a:xfrm flipH="1">
            <a:off x="-62907" y="3958360"/>
            <a:ext cx="728895" cy="1290274"/>
          </a:xfrm>
          <a:custGeom>
            <a:avLst/>
            <a:gdLst/>
            <a:ahLst/>
            <a:cxnLst/>
            <a:rect l="l" t="t" r="r" b="b"/>
            <a:pathLst>
              <a:path w="25063" h="44366" extrusionOk="0">
                <a:moveTo>
                  <a:pt x="7380" y="2738"/>
                </a:moveTo>
                <a:lnTo>
                  <a:pt x="7380" y="2738"/>
                </a:lnTo>
                <a:cubicBezTo>
                  <a:pt x="8131" y="3958"/>
                  <a:pt x="8874" y="5182"/>
                  <a:pt x="9556" y="6436"/>
                </a:cubicBezTo>
                <a:cubicBezTo>
                  <a:pt x="10266" y="7737"/>
                  <a:pt x="10706" y="8999"/>
                  <a:pt x="10679" y="10496"/>
                </a:cubicBezTo>
                <a:cubicBezTo>
                  <a:pt x="10656" y="11725"/>
                  <a:pt x="10368" y="12934"/>
                  <a:pt x="10381" y="14168"/>
                </a:cubicBezTo>
                <a:cubicBezTo>
                  <a:pt x="10405" y="16122"/>
                  <a:pt x="11155" y="18001"/>
                  <a:pt x="11642" y="19874"/>
                </a:cubicBezTo>
                <a:cubicBezTo>
                  <a:pt x="11916" y="20920"/>
                  <a:pt x="12205" y="21966"/>
                  <a:pt x="12444" y="23016"/>
                </a:cubicBezTo>
                <a:cubicBezTo>
                  <a:pt x="12551" y="23487"/>
                  <a:pt x="12632" y="23964"/>
                  <a:pt x="12714" y="24438"/>
                </a:cubicBezTo>
                <a:cubicBezTo>
                  <a:pt x="10780" y="21416"/>
                  <a:pt x="9275" y="17992"/>
                  <a:pt x="8569" y="14458"/>
                </a:cubicBezTo>
                <a:cubicBezTo>
                  <a:pt x="8132" y="12631"/>
                  <a:pt x="7825" y="10759"/>
                  <a:pt x="7720" y="8884"/>
                </a:cubicBezTo>
                <a:cubicBezTo>
                  <a:pt x="7604" y="6814"/>
                  <a:pt x="7736" y="4760"/>
                  <a:pt x="7380" y="2738"/>
                </a:cubicBezTo>
                <a:close/>
                <a:moveTo>
                  <a:pt x="6339" y="1052"/>
                </a:moveTo>
                <a:cubicBezTo>
                  <a:pt x="6362" y="1283"/>
                  <a:pt x="6511" y="1460"/>
                  <a:pt x="6579" y="1676"/>
                </a:cubicBezTo>
                <a:cubicBezTo>
                  <a:pt x="7350" y="4097"/>
                  <a:pt x="7059" y="6537"/>
                  <a:pt x="7203" y="9025"/>
                </a:cubicBezTo>
                <a:cubicBezTo>
                  <a:pt x="7319" y="11083"/>
                  <a:pt x="7677" y="13129"/>
                  <a:pt x="8180" y="15125"/>
                </a:cubicBezTo>
                <a:cubicBezTo>
                  <a:pt x="9011" y="18413"/>
                  <a:pt x="10261" y="21679"/>
                  <a:pt x="12156" y="24510"/>
                </a:cubicBezTo>
                <a:cubicBezTo>
                  <a:pt x="9595" y="22111"/>
                  <a:pt x="7790" y="18727"/>
                  <a:pt x="6763" y="15471"/>
                </a:cubicBezTo>
                <a:cubicBezTo>
                  <a:pt x="5566" y="11676"/>
                  <a:pt x="5840" y="7614"/>
                  <a:pt x="6141" y="3705"/>
                </a:cubicBezTo>
                <a:cubicBezTo>
                  <a:pt x="6208" y="2821"/>
                  <a:pt x="6277" y="1936"/>
                  <a:pt x="6339" y="1052"/>
                </a:cubicBezTo>
                <a:close/>
                <a:moveTo>
                  <a:pt x="20782" y="11365"/>
                </a:moveTo>
                <a:cubicBezTo>
                  <a:pt x="21088" y="11787"/>
                  <a:pt x="21211" y="12322"/>
                  <a:pt x="21345" y="12815"/>
                </a:cubicBezTo>
                <a:cubicBezTo>
                  <a:pt x="21490" y="13347"/>
                  <a:pt x="21690" y="13860"/>
                  <a:pt x="21898" y="14373"/>
                </a:cubicBezTo>
                <a:cubicBezTo>
                  <a:pt x="22232" y="15199"/>
                  <a:pt x="22572" y="16024"/>
                  <a:pt x="22895" y="16855"/>
                </a:cubicBezTo>
                <a:cubicBezTo>
                  <a:pt x="22971" y="17053"/>
                  <a:pt x="23047" y="17254"/>
                  <a:pt x="23120" y="17452"/>
                </a:cubicBezTo>
                <a:cubicBezTo>
                  <a:pt x="23929" y="19630"/>
                  <a:pt x="24549" y="21936"/>
                  <a:pt x="24371" y="24253"/>
                </a:cubicBezTo>
                <a:cubicBezTo>
                  <a:pt x="24132" y="27369"/>
                  <a:pt x="22479" y="30221"/>
                  <a:pt x="22048" y="33317"/>
                </a:cubicBezTo>
                <a:cubicBezTo>
                  <a:pt x="21237" y="30580"/>
                  <a:pt x="20878" y="27706"/>
                  <a:pt x="20993" y="24854"/>
                </a:cubicBezTo>
                <a:cubicBezTo>
                  <a:pt x="21088" y="22515"/>
                  <a:pt x="21497" y="20198"/>
                  <a:pt x="21621" y="17861"/>
                </a:cubicBezTo>
                <a:cubicBezTo>
                  <a:pt x="21677" y="16844"/>
                  <a:pt x="21695" y="15819"/>
                  <a:pt x="21571" y="14803"/>
                </a:cubicBezTo>
                <a:cubicBezTo>
                  <a:pt x="21507" y="14291"/>
                  <a:pt x="21409" y="13780"/>
                  <a:pt x="21256" y="13284"/>
                </a:cubicBezTo>
                <a:cubicBezTo>
                  <a:pt x="21111" y="12798"/>
                  <a:pt x="21024" y="12455"/>
                  <a:pt x="20911" y="11962"/>
                </a:cubicBezTo>
                <a:cubicBezTo>
                  <a:pt x="20875" y="11798"/>
                  <a:pt x="20698" y="11510"/>
                  <a:pt x="20782" y="11365"/>
                </a:cubicBezTo>
                <a:close/>
                <a:moveTo>
                  <a:pt x="20415" y="12011"/>
                </a:moveTo>
                <a:lnTo>
                  <a:pt x="20415" y="12011"/>
                </a:lnTo>
                <a:cubicBezTo>
                  <a:pt x="22081" y="16729"/>
                  <a:pt x="20270" y="21861"/>
                  <a:pt x="20438" y="26750"/>
                </a:cubicBezTo>
                <a:cubicBezTo>
                  <a:pt x="20532" y="29403"/>
                  <a:pt x="21062" y="31948"/>
                  <a:pt x="21808" y="34486"/>
                </a:cubicBezTo>
                <a:cubicBezTo>
                  <a:pt x="21841" y="34600"/>
                  <a:pt x="21875" y="34715"/>
                  <a:pt x="21909" y="34830"/>
                </a:cubicBezTo>
                <a:cubicBezTo>
                  <a:pt x="19548" y="31946"/>
                  <a:pt x="18463" y="27970"/>
                  <a:pt x="17843" y="24371"/>
                </a:cubicBezTo>
                <a:cubicBezTo>
                  <a:pt x="17406" y="21820"/>
                  <a:pt x="18452" y="19513"/>
                  <a:pt x="19144" y="17117"/>
                </a:cubicBezTo>
                <a:cubicBezTo>
                  <a:pt x="19633" y="15431"/>
                  <a:pt x="20050" y="13728"/>
                  <a:pt x="20415" y="12011"/>
                </a:cubicBezTo>
                <a:close/>
                <a:moveTo>
                  <a:pt x="3621" y="26754"/>
                </a:moveTo>
                <a:cubicBezTo>
                  <a:pt x="4423" y="27606"/>
                  <a:pt x="5241" y="28444"/>
                  <a:pt x="6065" y="29272"/>
                </a:cubicBezTo>
                <a:cubicBezTo>
                  <a:pt x="8134" y="31346"/>
                  <a:pt x="10179" y="33555"/>
                  <a:pt x="12389" y="35481"/>
                </a:cubicBezTo>
                <a:cubicBezTo>
                  <a:pt x="13488" y="36438"/>
                  <a:pt x="14657" y="36695"/>
                  <a:pt x="15892" y="37387"/>
                </a:cubicBezTo>
                <a:cubicBezTo>
                  <a:pt x="15950" y="37417"/>
                  <a:pt x="16000" y="37456"/>
                  <a:pt x="16056" y="37489"/>
                </a:cubicBezTo>
                <a:cubicBezTo>
                  <a:pt x="14914" y="37204"/>
                  <a:pt x="13742" y="37078"/>
                  <a:pt x="12552" y="36868"/>
                </a:cubicBezTo>
                <a:cubicBezTo>
                  <a:pt x="9849" y="36397"/>
                  <a:pt x="7996" y="35183"/>
                  <a:pt x="6607" y="32822"/>
                </a:cubicBezTo>
                <a:cubicBezTo>
                  <a:pt x="5611" y="31130"/>
                  <a:pt x="4959" y="29264"/>
                  <a:pt x="4048" y="27529"/>
                </a:cubicBezTo>
                <a:cubicBezTo>
                  <a:pt x="3912" y="27268"/>
                  <a:pt x="3768" y="27009"/>
                  <a:pt x="3621" y="26754"/>
                </a:cubicBezTo>
                <a:close/>
                <a:moveTo>
                  <a:pt x="1544" y="23679"/>
                </a:moveTo>
                <a:cubicBezTo>
                  <a:pt x="4634" y="25852"/>
                  <a:pt x="7704" y="28047"/>
                  <a:pt x="10656" y="30401"/>
                </a:cubicBezTo>
                <a:cubicBezTo>
                  <a:pt x="13439" y="32622"/>
                  <a:pt x="16166" y="34672"/>
                  <a:pt x="17489" y="37953"/>
                </a:cubicBezTo>
                <a:cubicBezTo>
                  <a:pt x="17450" y="37937"/>
                  <a:pt x="17414" y="37919"/>
                  <a:pt x="17375" y="37904"/>
                </a:cubicBezTo>
                <a:cubicBezTo>
                  <a:pt x="17339" y="37873"/>
                  <a:pt x="17303" y="37845"/>
                  <a:pt x="17268" y="37818"/>
                </a:cubicBezTo>
                <a:cubicBezTo>
                  <a:pt x="16247" y="37006"/>
                  <a:pt x="15064" y="36783"/>
                  <a:pt x="13961" y="36116"/>
                </a:cubicBezTo>
                <a:cubicBezTo>
                  <a:pt x="12945" y="35502"/>
                  <a:pt x="12135" y="34591"/>
                  <a:pt x="11296" y="33764"/>
                </a:cubicBezTo>
                <a:cubicBezTo>
                  <a:pt x="8055" y="30568"/>
                  <a:pt x="4702" y="27448"/>
                  <a:pt x="1763" y="23965"/>
                </a:cubicBezTo>
                <a:cubicBezTo>
                  <a:pt x="1691" y="23870"/>
                  <a:pt x="1618" y="23774"/>
                  <a:pt x="1544" y="23679"/>
                </a:cubicBezTo>
                <a:close/>
                <a:moveTo>
                  <a:pt x="6201" y="1"/>
                </a:moveTo>
                <a:cubicBezTo>
                  <a:pt x="6056" y="1"/>
                  <a:pt x="5880" y="91"/>
                  <a:pt x="5872" y="211"/>
                </a:cubicBezTo>
                <a:cubicBezTo>
                  <a:pt x="5589" y="5408"/>
                  <a:pt x="4676" y="11036"/>
                  <a:pt x="6403" y="16074"/>
                </a:cubicBezTo>
                <a:cubicBezTo>
                  <a:pt x="7689" y="19832"/>
                  <a:pt x="9937" y="23684"/>
                  <a:pt x="13235" y="26004"/>
                </a:cubicBezTo>
                <a:cubicBezTo>
                  <a:pt x="14509" y="29550"/>
                  <a:pt x="16586" y="32730"/>
                  <a:pt x="18722" y="35806"/>
                </a:cubicBezTo>
                <a:cubicBezTo>
                  <a:pt x="19798" y="37361"/>
                  <a:pt x="20903" y="38899"/>
                  <a:pt x="21955" y="40470"/>
                </a:cubicBezTo>
                <a:cubicBezTo>
                  <a:pt x="22088" y="40670"/>
                  <a:pt x="22659" y="41270"/>
                  <a:pt x="22407" y="41516"/>
                </a:cubicBezTo>
                <a:cubicBezTo>
                  <a:pt x="22366" y="41555"/>
                  <a:pt x="22306" y="41571"/>
                  <a:pt x="22235" y="41571"/>
                </a:cubicBezTo>
                <a:cubicBezTo>
                  <a:pt x="21945" y="41571"/>
                  <a:pt x="21463" y="41306"/>
                  <a:pt x="21291" y="41226"/>
                </a:cubicBezTo>
                <a:cubicBezTo>
                  <a:pt x="20500" y="40865"/>
                  <a:pt x="19789" y="40338"/>
                  <a:pt x="19214" y="39685"/>
                </a:cubicBezTo>
                <a:cubicBezTo>
                  <a:pt x="19168" y="39634"/>
                  <a:pt x="19124" y="39582"/>
                  <a:pt x="19078" y="39526"/>
                </a:cubicBezTo>
                <a:cubicBezTo>
                  <a:pt x="18187" y="38438"/>
                  <a:pt x="17696" y="37083"/>
                  <a:pt x="16962" y="35885"/>
                </a:cubicBezTo>
                <a:cubicBezTo>
                  <a:pt x="15779" y="33957"/>
                  <a:pt x="14002" y="32483"/>
                  <a:pt x="12235" y="31074"/>
                </a:cubicBezTo>
                <a:cubicBezTo>
                  <a:pt x="8523" y="28120"/>
                  <a:pt x="4706" y="25299"/>
                  <a:pt x="791" y="22622"/>
                </a:cubicBezTo>
                <a:cubicBezTo>
                  <a:pt x="642" y="22518"/>
                  <a:pt x="440" y="22424"/>
                  <a:pt x="268" y="22424"/>
                </a:cubicBezTo>
                <a:cubicBezTo>
                  <a:pt x="160" y="22424"/>
                  <a:pt x="64" y="22460"/>
                  <a:pt x="1" y="22555"/>
                </a:cubicBezTo>
                <a:cubicBezTo>
                  <a:pt x="1410" y="24266"/>
                  <a:pt x="2744" y="26058"/>
                  <a:pt x="3745" y="28038"/>
                </a:cubicBezTo>
                <a:cubicBezTo>
                  <a:pt x="4441" y="29415"/>
                  <a:pt x="4971" y="30869"/>
                  <a:pt x="5684" y="32236"/>
                </a:cubicBezTo>
                <a:cubicBezTo>
                  <a:pt x="6399" y="33602"/>
                  <a:pt x="7329" y="34903"/>
                  <a:pt x="8628" y="35733"/>
                </a:cubicBezTo>
                <a:cubicBezTo>
                  <a:pt x="10387" y="36859"/>
                  <a:pt x="12577" y="36985"/>
                  <a:pt x="14622" y="37404"/>
                </a:cubicBezTo>
                <a:cubicBezTo>
                  <a:pt x="15337" y="37548"/>
                  <a:pt x="16054" y="37736"/>
                  <a:pt x="16702" y="38075"/>
                </a:cubicBezTo>
                <a:cubicBezTo>
                  <a:pt x="17391" y="38435"/>
                  <a:pt x="17980" y="38952"/>
                  <a:pt x="18527" y="39498"/>
                </a:cubicBezTo>
                <a:cubicBezTo>
                  <a:pt x="19077" y="40050"/>
                  <a:pt x="19638" y="40534"/>
                  <a:pt x="20278" y="40989"/>
                </a:cubicBezTo>
                <a:cubicBezTo>
                  <a:pt x="20661" y="41261"/>
                  <a:pt x="21067" y="41511"/>
                  <a:pt x="21513" y="41666"/>
                </a:cubicBezTo>
                <a:cubicBezTo>
                  <a:pt x="21742" y="41745"/>
                  <a:pt x="21981" y="41791"/>
                  <a:pt x="22225" y="41802"/>
                </a:cubicBezTo>
                <a:cubicBezTo>
                  <a:pt x="22250" y="41804"/>
                  <a:pt x="22274" y="41804"/>
                  <a:pt x="22297" y="41804"/>
                </a:cubicBezTo>
                <a:cubicBezTo>
                  <a:pt x="22417" y="41804"/>
                  <a:pt x="22517" y="41788"/>
                  <a:pt x="22609" y="41788"/>
                </a:cubicBezTo>
                <a:cubicBezTo>
                  <a:pt x="22733" y="41788"/>
                  <a:pt x="22842" y="41819"/>
                  <a:pt x="22963" y="41964"/>
                </a:cubicBezTo>
                <a:cubicBezTo>
                  <a:pt x="23132" y="42166"/>
                  <a:pt x="23230" y="42432"/>
                  <a:pt x="23366" y="42657"/>
                </a:cubicBezTo>
                <a:cubicBezTo>
                  <a:pt x="23623" y="43075"/>
                  <a:pt x="23906" y="43503"/>
                  <a:pt x="24105" y="43951"/>
                </a:cubicBezTo>
                <a:cubicBezTo>
                  <a:pt x="24181" y="44098"/>
                  <a:pt x="24263" y="44255"/>
                  <a:pt x="24410" y="44334"/>
                </a:cubicBezTo>
                <a:cubicBezTo>
                  <a:pt x="24452" y="44355"/>
                  <a:pt x="24500" y="44366"/>
                  <a:pt x="24548" y="44366"/>
                </a:cubicBezTo>
                <a:cubicBezTo>
                  <a:pt x="24670" y="44366"/>
                  <a:pt x="24791" y="44300"/>
                  <a:pt x="24806" y="44183"/>
                </a:cubicBezTo>
                <a:cubicBezTo>
                  <a:pt x="24819" y="44098"/>
                  <a:pt x="24773" y="44018"/>
                  <a:pt x="24729" y="43944"/>
                </a:cubicBezTo>
                <a:cubicBezTo>
                  <a:pt x="24297" y="43210"/>
                  <a:pt x="23863" y="42478"/>
                  <a:pt x="23413" y="41753"/>
                </a:cubicBezTo>
                <a:cubicBezTo>
                  <a:pt x="23379" y="41699"/>
                  <a:pt x="23343" y="41644"/>
                  <a:pt x="23328" y="41580"/>
                </a:cubicBezTo>
                <a:cubicBezTo>
                  <a:pt x="23327" y="41581"/>
                  <a:pt x="23326" y="41582"/>
                  <a:pt x="23325" y="41582"/>
                </a:cubicBezTo>
                <a:cubicBezTo>
                  <a:pt x="23322" y="41582"/>
                  <a:pt x="23322" y="41578"/>
                  <a:pt x="23322" y="41573"/>
                </a:cubicBezTo>
                <a:cubicBezTo>
                  <a:pt x="23281" y="41396"/>
                  <a:pt x="23385" y="41123"/>
                  <a:pt x="23405" y="40948"/>
                </a:cubicBezTo>
                <a:cubicBezTo>
                  <a:pt x="23439" y="40662"/>
                  <a:pt x="23461" y="40375"/>
                  <a:pt x="23464" y="40087"/>
                </a:cubicBezTo>
                <a:cubicBezTo>
                  <a:pt x="23472" y="39531"/>
                  <a:pt x="23426" y="38975"/>
                  <a:pt x="23345" y="38423"/>
                </a:cubicBezTo>
                <a:cubicBezTo>
                  <a:pt x="23263" y="37868"/>
                  <a:pt x="23143" y="37319"/>
                  <a:pt x="23009" y="36775"/>
                </a:cubicBezTo>
                <a:cubicBezTo>
                  <a:pt x="22881" y="36268"/>
                  <a:pt x="22649" y="35733"/>
                  <a:pt x="22580" y="35217"/>
                </a:cubicBezTo>
                <a:cubicBezTo>
                  <a:pt x="22053" y="31182"/>
                  <a:pt x="24835" y="27672"/>
                  <a:pt x="24950" y="23672"/>
                </a:cubicBezTo>
                <a:cubicBezTo>
                  <a:pt x="25063" y="19745"/>
                  <a:pt x="23333" y="16006"/>
                  <a:pt x="21844" y="12466"/>
                </a:cubicBezTo>
                <a:cubicBezTo>
                  <a:pt x="21492" y="11627"/>
                  <a:pt x="21144" y="10789"/>
                  <a:pt x="20821" y="9938"/>
                </a:cubicBezTo>
                <a:cubicBezTo>
                  <a:pt x="20802" y="9886"/>
                  <a:pt x="20740" y="9865"/>
                  <a:pt x="20666" y="9865"/>
                </a:cubicBezTo>
                <a:cubicBezTo>
                  <a:pt x="20519" y="9865"/>
                  <a:pt x="20322" y="9949"/>
                  <a:pt x="20306" y="10044"/>
                </a:cubicBezTo>
                <a:cubicBezTo>
                  <a:pt x="19818" y="12663"/>
                  <a:pt x="19206" y="15274"/>
                  <a:pt x="18440" y="17825"/>
                </a:cubicBezTo>
                <a:cubicBezTo>
                  <a:pt x="17774" y="20053"/>
                  <a:pt x="16918" y="22142"/>
                  <a:pt x="17326" y="24504"/>
                </a:cubicBezTo>
                <a:cubicBezTo>
                  <a:pt x="18011" y="28487"/>
                  <a:pt x="19247" y="32894"/>
                  <a:pt x="22158" y="35838"/>
                </a:cubicBezTo>
                <a:cubicBezTo>
                  <a:pt x="22171" y="35854"/>
                  <a:pt x="22191" y="35864"/>
                  <a:pt x="22217" y="35870"/>
                </a:cubicBezTo>
                <a:cubicBezTo>
                  <a:pt x="22692" y="37530"/>
                  <a:pt x="23093" y="39256"/>
                  <a:pt x="22899" y="40956"/>
                </a:cubicBezTo>
                <a:cubicBezTo>
                  <a:pt x="19690" y="36049"/>
                  <a:pt x="15740" y="31368"/>
                  <a:pt x="13760" y="25888"/>
                </a:cubicBezTo>
                <a:cubicBezTo>
                  <a:pt x="13767" y="25865"/>
                  <a:pt x="13763" y="25844"/>
                  <a:pt x="13752" y="25821"/>
                </a:cubicBezTo>
                <a:cubicBezTo>
                  <a:pt x="13171" y="23807"/>
                  <a:pt x="12693" y="21763"/>
                  <a:pt x="12164" y="19734"/>
                </a:cubicBezTo>
                <a:cubicBezTo>
                  <a:pt x="11484" y="17122"/>
                  <a:pt x="10757" y="14865"/>
                  <a:pt x="11055" y="12116"/>
                </a:cubicBezTo>
                <a:cubicBezTo>
                  <a:pt x="11278" y="10030"/>
                  <a:pt x="11179" y="8375"/>
                  <a:pt x="10181" y="6480"/>
                </a:cubicBezTo>
                <a:cubicBezTo>
                  <a:pt x="9021" y="4281"/>
                  <a:pt x="7651" y="2207"/>
                  <a:pt x="6372" y="78"/>
                </a:cubicBezTo>
                <a:cubicBezTo>
                  <a:pt x="6340" y="24"/>
                  <a:pt x="6274" y="1"/>
                  <a:pt x="620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6"/>
          <p:cNvSpPr/>
          <p:nvPr/>
        </p:nvSpPr>
        <p:spPr>
          <a:xfrm flipH="1">
            <a:off x="7572580" y="3871909"/>
            <a:ext cx="2074222" cy="1829842"/>
          </a:xfrm>
          <a:custGeom>
            <a:avLst/>
            <a:gdLst/>
            <a:ahLst/>
            <a:cxnLst/>
            <a:rect l="l" t="t" r="r" b="b"/>
            <a:pathLst>
              <a:path w="71322" h="62919" extrusionOk="0">
                <a:moveTo>
                  <a:pt x="16685" y="0"/>
                </a:moveTo>
                <a:cubicBezTo>
                  <a:pt x="16197" y="0"/>
                  <a:pt x="15687" y="53"/>
                  <a:pt x="15152" y="167"/>
                </a:cubicBezTo>
                <a:cubicBezTo>
                  <a:pt x="10412" y="1173"/>
                  <a:pt x="5961" y="5086"/>
                  <a:pt x="3530" y="9136"/>
                </a:cubicBezTo>
                <a:cubicBezTo>
                  <a:pt x="204" y="14679"/>
                  <a:pt x="1" y="20990"/>
                  <a:pt x="2262" y="26895"/>
                </a:cubicBezTo>
                <a:cubicBezTo>
                  <a:pt x="3211" y="29374"/>
                  <a:pt x="4398" y="31787"/>
                  <a:pt x="5432" y="33979"/>
                </a:cubicBezTo>
                <a:cubicBezTo>
                  <a:pt x="8972" y="41473"/>
                  <a:pt x="13629" y="48862"/>
                  <a:pt x="19635" y="54634"/>
                </a:cubicBezTo>
                <a:cubicBezTo>
                  <a:pt x="23408" y="58263"/>
                  <a:pt x="28155" y="61439"/>
                  <a:pt x="33356" y="62516"/>
                </a:cubicBezTo>
                <a:cubicBezTo>
                  <a:pt x="34683" y="62791"/>
                  <a:pt x="35993" y="62919"/>
                  <a:pt x="37283" y="62919"/>
                </a:cubicBezTo>
                <a:cubicBezTo>
                  <a:pt x="46163" y="62919"/>
                  <a:pt x="54129" y="56877"/>
                  <a:pt x="60594" y="51159"/>
                </a:cubicBezTo>
                <a:cubicBezTo>
                  <a:pt x="64227" y="47947"/>
                  <a:pt x="67968" y="44398"/>
                  <a:pt x="69662" y="39734"/>
                </a:cubicBezTo>
                <a:cubicBezTo>
                  <a:pt x="71321" y="35167"/>
                  <a:pt x="69740" y="30567"/>
                  <a:pt x="65415" y="28343"/>
                </a:cubicBezTo>
                <a:cubicBezTo>
                  <a:pt x="61894" y="26531"/>
                  <a:pt x="57189" y="25995"/>
                  <a:pt x="55147" y="22152"/>
                </a:cubicBezTo>
                <a:cubicBezTo>
                  <a:pt x="53484" y="19018"/>
                  <a:pt x="54008" y="16187"/>
                  <a:pt x="51211" y="13582"/>
                </a:cubicBezTo>
                <a:cubicBezTo>
                  <a:pt x="43690" y="7339"/>
                  <a:pt x="33763" y="13442"/>
                  <a:pt x="26401" y="6209"/>
                </a:cubicBezTo>
                <a:cubicBezTo>
                  <a:pt x="23352" y="3715"/>
                  <a:pt x="20783" y="0"/>
                  <a:pt x="1668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26"/>
          <p:cNvSpPr/>
          <p:nvPr/>
        </p:nvSpPr>
        <p:spPr>
          <a:xfrm>
            <a:off x="301550" y="271625"/>
            <a:ext cx="8434200" cy="1629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6"/>
          <p:cNvSpPr/>
          <p:nvPr/>
        </p:nvSpPr>
        <p:spPr>
          <a:xfrm>
            <a:off x="408256" y="2217797"/>
            <a:ext cx="8434200" cy="273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6"/>
          <p:cNvSpPr txBox="1">
            <a:spLocks noGrp="1"/>
          </p:cNvSpPr>
          <p:nvPr>
            <p:ph type="ctrTitle"/>
          </p:nvPr>
        </p:nvSpPr>
        <p:spPr>
          <a:xfrm>
            <a:off x="2679300" y="405725"/>
            <a:ext cx="3785400" cy="13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92" name="Google Shape;392;p26"/>
          <p:cNvSpPr txBox="1">
            <a:spLocks noGrp="1"/>
          </p:cNvSpPr>
          <p:nvPr>
            <p:ph type="subTitle" idx="1"/>
          </p:nvPr>
        </p:nvSpPr>
        <p:spPr>
          <a:xfrm>
            <a:off x="2679302" y="2909575"/>
            <a:ext cx="3785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93" name="Google Shape;393;p26"/>
          <p:cNvSpPr txBox="1">
            <a:spLocks noGrp="1"/>
          </p:cNvSpPr>
          <p:nvPr>
            <p:ph type="subTitle" idx="2"/>
          </p:nvPr>
        </p:nvSpPr>
        <p:spPr>
          <a:xfrm>
            <a:off x="2679302" y="4230175"/>
            <a:ext cx="3785400" cy="3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94" name="Google Shape;394;p26"/>
          <p:cNvSpPr txBox="1"/>
          <p:nvPr/>
        </p:nvSpPr>
        <p:spPr>
          <a:xfrm>
            <a:off x="2410500" y="3702175"/>
            <a:ext cx="4323000" cy="5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including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, and infographics &amp; images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5" name="Google Shape;395;p26"/>
          <p:cNvSpPr/>
          <p:nvPr/>
        </p:nvSpPr>
        <p:spPr>
          <a:xfrm>
            <a:off x="301500" y="2117325"/>
            <a:ext cx="8434200" cy="2739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Pathway Gothic One"/>
              <a:buNone/>
              <a:defRPr sz="31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91325"/>
            <a:ext cx="7704000" cy="321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6" r:id="rId3"/>
    <p:sldLayoutId id="2147483658" r:id="rId4"/>
    <p:sldLayoutId id="2147483663" r:id="rId5"/>
    <p:sldLayoutId id="2147483667" r:id="rId6"/>
    <p:sldLayoutId id="2147483668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8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3"/>
          <p:cNvSpPr txBox="1">
            <a:spLocks noGrp="1"/>
          </p:cNvSpPr>
          <p:nvPr>
            <p:ph type="ctrTitle"/>
          </p:nvPr>
        </p:nvSpPr>
        <p:spPr>
          <a:xfrm>
            <a:off x="1731750" y="1101475"/>
            <a:ext cx="5680500" cy="22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600" dirty="0">
                <a:solidFill>
                  <a:schemeClr val="accent4"/>
                </a:solidFill>
              </a:rPr>
              <a:t>Multi-Class</a:t>
            </a:r>
            <a:br>
              <a:rPr lang="en" dirty="0"/>
            </a:br>
            <a:r>
              <a:rPr lang="en" dirty="0"/>
              <a:t>Segmentation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16" name="Google Shape;416;p33"/>
          <p:cNvSpPr txBox="1">
            <a:spLocks noGrp="1"/>
          </p:cNvSpPr>
          <p:nvPr>
            <p:ph type="subTitle" idx="1"/>
          </p:nvPr>
        </p:nvSpPr>
        <p:spPr>
          <a:xfrm>
            <a:off x="2580300" y="3744775"/>
            <a:ext cx="39834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</a:t>
            </a:r>
            <a:r>
              <a:rPr lang="en" dirty="0"/>
              <a:t>dvanced track</a:t>
            </a:r>
            <a:endParaRPr dirty="0"/>
          </a:p>
        </p:txBody>
      </p:sp>
      <p:sp>
        <p:nvSpPr>
          <p:cNvPr id="417" name="Google Shape;417;p33"/>
          <p:cNvSpPr/>
          <p:nvPr/>
        </p:nvSpPr>
        <p:spPr>
          <a:xfrm>
            <a:off x="1025368" y="2654908"/>
            <a:ext cx="728908" cy="614944"/>
          </a:xfrm>
          <a:custGeom>
            <a:avLst/>
            <a:gdLst/>
            <a:ahLst/>
            <a:cxnLst/>
            <a:rect l="l" t="t" r="r" b="b"/>
            <a:pathLst>
              <a:path w="13828" h="11666" extrusionOk="0">
                <a:moveTo>
                  <a:pt x="11902" y="622"/>
                </a:moveTo>
                <a:cubicBezTo>
                  <a:pt x="11993" y="622"/>
                  <a:pt x="12084" y="623"/>
                  <a:pt x="12176" y="626"/>
                </a:cubicBezTo>
                <a:cubicBezTo>
                  <a:pt x="11748" y="854"/>
                  <a:pt x="11336" y="1117"/>
                  <a:pt x="10943" y="1400"/>
                </a:cubicBezTo>
                <a:cubicBezTo>
                  <a:pt x="10565" y="1156"/>
                  <a:pt x="10148" y="999"/>
                  <a:pt x="9708" y="944"/>
                </a:cubicBezTo>
                <a:cubicBezTo>
                  <a:pt x="10413" y="725"/>
                  <a:pt x="11153" y="622"/>
                  <a:pt x="11902" y="622"/>
                </a:cubicBezTo>
                <a:close/>
                <a:moveTo>
                  <a:pt x="9181" y="1132"/>
                </a:moveTo>
                <a:cubicBezTo>
                  <a:pt x="9191" y="1137"/>
                  <a:pt x="9204" y="1138"/>
                  <a:pt x="9215" y="1138"/>
                </a:cubicBezTo>
                <a:cubicBezTo>
                  <a:pt x="9219" y="1138"/>
                  <a:pt x="9223" y="1138"/>
                  <a:pt x="9227" y="1138"/>
                </a:cubicBezTo>
                <a:cubicBezTo>
                  <a:pt x="9787" y="1138"/>
                  <a:pt x="10315" y="1253"/>
                  <a:pt x="10812" y="1497"/>
                </a:cubicBezTo>
                <a:cubicBezTo>
                  <a:pt x="10488" y="1739"/>
                  <a:pt x="10174" y="1996"/>
                  <a:pt x="9880" y="2259"/>
                </a:cubicBezTo>
                <a:cubicBezTo>
                  <a:pt x="9845" y="2290"/>
                  <a:pt x="9811" y="2323"/>
                  <a:pt x="9777" y="2356"/>
                </a:cubicBezTo>
                <a:cubicBezTo>
                  <a:pt x="9795" y="2326"/>
                  <a:pt x="9795" y="2287"/>
                  <a:pt x="9762" y="2266"/>
                </a:cubicBezTo>
                <a:cubicBezTo>
                  <a:pt x="9330" y="1986"/>
                  <a:pt x="8732" y="1780"/>
                  <a:pt x="8170" y="1780"/>
                </a:cubicBezTo>
                <a:cubicBezTo>
                  <a:pt x="8094" y="1780"/>
                  <a:pt x="8019" y="1784"/>
                  <a:pt x="7945" y="1791"/>
                </a:cubicBezTo>
                <a:cubicBezTo>
                  <a:pt x="8337" y="1525"/>
                  <a:pt x="8749" y="1305"/>
                  <a:pt x="9181" y="1132"/>
                </a:cubicBezTo>
                <a:close/>
                <a:moveTo>
                  <a:pt x="8294" y="2015"/>
                </a:moveTo>
                <a:cubicBezTo>
                  <a:pt x="8380" y="2015"/>
                  <a:pt x="8467" y="2019"/>
                  <a:pt x="8554" y="2030"/>
                </a:cubicBezTo>
                <a:cubicBezTo>
                  <a:pt x="8963" y="2079"/>
                  <a:pt x="9335" y="2210"/>
                  <a:pt x="9706" y="2382"/>
                </a:cubicBezTo>
                <a:cubicBezTo>
                  <a:pt x="9714" y="2386"/>
                  <a:pt x="9721" y="2388"/>
                  <a:pt x="9728" y="2388"/>
                </a:cubicBezTo>
                <a:cubicBezTo>
                  <a:pt x="9736" y="2388"/>
                  <a:pt x="9744" y="2385"/>
                  <a:pt x="9752" y="2382"/>
                </a:cubicBezTo>
                <a:lnTo>
                  <a:pt x="9752" y="2382"/>
                </a:lnTo>
                <a:cubicBezTo>
                  <a:pt x="9557" y="2562"/>
                  <a:pt x="9371" y="2750"/>
                  <a:pt x="9196" y="2942"/>
                </a:cubicBezTo>
                <a:cubicBezTo>
                  <a:pt x="9191" y="2914"/>
                  <a:pt x="9176" y="2889"/>
                  <a:pt x="9148" y="2875"/>
                </a:cubicBezTo>
                <a:cubicBezTo>
                  <a:pt x="8661" y="2622"/>
                  <a:pt x="8130" y="2482"/>
                  <a:pt x="7595" y="2482"/>
                </a:cubicBezTo>
                <a:cubicBezTo>
                  <a:pt x="7411" y="2482"/>
                  <a:pt x="7227" y="2498"/>
                  <a:pt x="7044" y="2533"/>
                </a:cubicBezTo>
                <a:cubicBezTo>
                  <a:pt x="7212" y="2366"/>
                  <a:pt x="7397" y="2209"/>
                  <a:pt x="7589" y="2056"/>
                </a:cubicBezTo>
                <a:cubicBezTo>
                  <a:pt x="7826" y="2047"/>
                  <a:pt x="8058" y="2015"/>
                  <a:pt x="8294" y="2015"/>
                </a:cubicBezTo>
                <a:close/>
                <a:moveTo>
                  <a:pt x="12367" y="868"/>
                </a:moveTo>
                <a:cubicBezTo>
                  <a:pt x="12076" y="1395"/>
                  <a:pt x="11953" y="1991"/>
                  <a:pt x="11856" y="2596"/>
                </a:cubicBezTo>
                <a:cubicBezTo>
                  <a:pt x="11835" y="2729"/>
                  <a:pt x="11812" y="2860"/>
                  <a:pt x="11793" y="2991"/>
                </a:cubicBezTo>
                <a:cubicBezTo>
                  <a:pt x="11636" y="2513"/>
                  <a:pt x="11334" y="2078"/>
                  <a:pt x="10968" y="1739"/>
                </a:cubicBezTo>
                <a:cubicBezTo>
                  <a:pt x="11415" y="1423"/>
                  <a:pt x="11883" y="1133"/>
                  <a:pt x="12367" y="868"/>
                </a:cubicBezTo>
                <a:close/>
                <a:moveTo>
                  <a:pt x="7606" y="2726"/>
                </a:moveTo>
                <a:cubicBezTo>
                  <a:pt x="8095" y="2726"/>
                  <a:pt x="8574" y="2832"/>
                  <a:pt x="9045" y="3069"/>
                </a:cubicBezTo>
                <a:cubicBezTo>
                  <a:pt x="9053" y="3073"/>
                  <a:pt x="9061" y="3076"/>
                  <a:pt x="9070" y="3078"/>
                </a:cubicBezTo>
                <a:cubicBezTo>
                  <a:pt x="8873" y="3295"/>
                  <a:pt x="8688" y="3521"/>
                  <a:pt x="8510" y="3752"/>
                </a:cubicBezTo>
                <a:lnTo>
                  <a:pt x="8500" y="3742"/>
                </a:lnTo>
                <a:cubicBezTo>
                  <a:pt x="8081" y="3488"/>
                  <a:pt x="7623" y="3369"/>
                  <a:pt x="7162" y="3369"/>
                </a:cubicBezTo>
                <a:cubicBezTo>
                  <a:pt x="6817" y="3369"/>
                  <a:pt x="6471" y="3435"/>
                  <a:pt x="6137" y="3562"/>
                </a:cubicBezTo>
                <a:cubicBezTo>
                  <a:pt x="6329" y="3307"/>
                  <a:pt x="6536" y="3061"/>
                  <a:pt x="6754" y="2826"/>
                </a:cubicBezTo>
                <a:cubicBezTo>
                  <a:pt x="7042" y="2761"/>
                  <a:pt x="7326" y="2726"/>
                  <a:pt x="7606" y="2726"/>
                </a:cubicBezTo>
                <a:close/>
                <a:moveTo>
                  <a:pt x="7086" y="3587"/>
                </a:moveTo>
                <a:cubicBezTo>
                  <a:pt x="7532" y="3587"/>
                  <a:pt x="7976" y="3699"/>
                  <a:pt x="8399" y="3899"/>
                </a:cubicBezTo>
                <a:cubicBezTo>
                  <a:pt x="8191" y="4177"/>
                  <a:pt x="7990" y="4464"/>
                  <a:pt x="7800" y="4758"/>
                </a:cubicBezTo>
                <a:cubicBezTo>
                  <a:pt x="7790" y="4748"/>
                  <a:pt x="7780" y="4740"/>
                  <a:pt x="7765" y="4734"/>
                </a:cubicBezTo>
                <a:cubicBezTo>
                  <a:pt x="7219" y="4528"/>
                  <a:pt x="6648" y="4435"/>
                  <a:pt x="6072" y="4435"/>
                </a:cubicBezTo>
                <a:cubicBezTo>
                  <a:pt x="5891" y="4435"/>
                  <a:pt x="5709" y="4444"/>
                  <a:pt x="5527" y="4462"/>
                </a:cubicBezTo>
                <a:cubicBezTo>
                  <a:pt x="5661" y="4241"/>
                  <a:pt x="5802" y="4027"/>
                  <a:pt x="5951" y="3817"/>
                </a:cubicBezTo>
                <a:cubicBezTo>
                  <a:pt x="5961" y="3820"/>
                  <a:pt x="5972" y="3823"/>
                  <a:pt x="5983" y="3823"/>
                </a:cubicBezTo>
                <a:cubicBezTo>
                  <a:pt x="5994" y="3823"/>
                  <a:pt x="6005" y="3820"/>
                  <a:pt x="6018" y="3816"/>
                </a:cubicBezTo>
                <a:cubicBezTo>
                  <a:pt x="6368" y="3659"/>
                  <a:pt x="6728" y="3587"/>
                  <a:pt x="7086" y="3587"/>
                </a:cubicBezTo>
                <a:close/>
                <a:moveTo>
                  <a:pt x="10762" y="1893"/>
                </a:moveTo>
                <a:cubicBezTo>
                  <a:pt x="11246" y="2333"/>
                  <a:pt x="11523" y="2855"/>
                  <a:pt x="11712" y="3456"/>
                </a:cubicBezTo>
                <a:cubicBezTo>
                  <a:pt x="11622" y="3932"/>
                  <a:pt x="11511" y="4405"/>
                  <a:pt x="11349" y="4871"/>
                </a:cubicBezTo>
                <a:cubicBezTo>
                  <a:pt x="11334" y="4905"/>
                  <a:pt x="11320" y="4941"/>
                  <a:pt x="11308" y="4977"/>
                </a:cubicBezTo>
                <a:cubicBezTo>
                  <a:pt x="11112" y="4046"/>
                  <a:pt x="10711" y="3145"/>
                  <a:pt x="10148" y="2382"/>
                </a:cubicBezTo>
                <a:cubicBezTo>
                  <a:pt x="10346" y="2210"/>
                  <a:pt x="10551" y="2048"/>
                  <a:pt x="10762" y="1893"/>
                </a:cubicBezTo>
                <a:close/>
                <a:moveTo>
                  <a:pt x="6023" y="4652"/>
                </a:moveTo>
                <a:cubicBezTo>
                  <a:pt x="6592" y="4652"/>
                  <a:pt x="7146" y="4734"/>
                  <a:pt x="7711" y="4884"/>
                </a:cubicBezTo>
                <a:lnTo>
                  <a:pt x="7716" y="4884"/>
                </a:lnTo>
                <a:cubicBezTo>
                  <a:pt x="7638" y="5007"/>
                  <a:pt x="7561" y="5130"/>
                  <a:pt x="7486" y="5254"/>
                </a:cubicBezTo>
                <a:cubicBezTo>
                  <a:pt x="7489" y="5220"/>
                  <a:pt x="7472" y="5184"/>
                  <a:pt x="7430" y="5167"/>
                </a:cubicBezTo>
                <a:cubicBezTo>
                  <a:pt x="7004" y="5014"/>
                  <a:pt x="6566" y="4941"/>
                  <a:pt x="6125" y="4941"/>
                </a:cubicBezTo>
                <a:cubicBezTo>
                  <a:pt x="5814" y="4941"/>
                  <a:pt x="5500" y="4978"/>
                  <a:pt x="5190" y="5048"/>
                </a:cubicBezTo>
                <a:cubicBezTo>
                  <a:pt x="5257" y="4927"/>
                  <a:pt x="5325" y="4806"/>
                  <a:pt x="5394" y="4684"/>
                </a:cubicBezTo>
                <a:lnTo>
                  <a:pt x="5399" y="4684"/>
                </a:lnTo>
                <a:cubicBezTo>
                  <a:pt x="5610" y="4662"/>
                  <a:pt x="5817" y="4652"/>
                  <a:pt x="6023" y="4652"/>
                </a:cubicBezTo>
                <a:close/>
                <a:moveTo>
                  <a:pt x="6110" y="5154"/>
                </a:moveTo>
                <a:cubicBezTo>
                  <a:pt x="6531" y="5154"/>
                  <a:pt x="6950" y="5217"/>
                  <a:pt x="7374" y="5334"/>
                </a:cubicBezTo>
                <a:cubicBezTo>
                  <a:pt x="7383" y="5336"/>
                  <a:pt x="7391" y="5337"/>
                  <a:pt x="7398" y="5337"/>
                </a:cubicBezTo>
                <a:cubicBezTo>
                  <a:pt x="7415" y="5337"/>
                  <a:pt x="7431" y="5333"/>
                  <a:pt x="7443" y="5326"/>
                </a:cubicBezTo>
                <a:lnTo>
                  <a:pt x="7443" y="5326"/>
                </a:lnTo>
                <a:cubicBezTo>
                  <a:pt x="7271" y="5607"/>
                  <a:pt x="7106" y="5894"/>
                  <a:pt x="6942" y="6182"/>
                </a:cubicBezTo>
                <a:cubicBezTo>
                  <a:pt x="6916" y="6229"/>
                  <a:pt x="6887" y="6278"/>
                  <a:pt x="6860" y="6327"/>
                </a:cubicBezTo>
                <a:cubicBezTo>
                  <a:pt x="6457" y="6131"/>
                  <a:pt x="5990" y="6017"/>
                  <a:pt x="5529" y="6017"/>
                </a:cubicBezTo>
                <a:cubicBezTo>
                  <a:pt x="5222" y="6017"/>
                  <a:pt x="4917" y="6067"/>
                  <a:pt x="4635" y="6179"/>
                </a:cubicBezTo>
                <a:cubicBezTo>
                  <a:pt x="4664" y="6108"/>
                  <a:pt x="4695" y="6038"/>
                  <a:pt x="4728" y="5969"/>
                </a:cubicBezTo>
                <a:cubicBezTo>
                  <a:pt x="4836" y="5737"/>
                  <a:pt x="4951" y="5506"/>
                  <a:pt x="5072" y="5277"/>
                </a:cubicBezTo>
                <a:cubicBezTo>
                  <a:pt x="5076" y="5277"/>
                  <a:pt x="5080" y="5278"/>
                  <a:pt x="5085" y="5278"/>
                </a:cubicBezTo>
                <a:cubicBezTo>
                  <a:pt x="5093" y="5278"/>
                  <a:pt x="5101" y="5277"/>
                  <a:pt x="5109" y="5274"/>
                </a:cubicBezTo>
                <a:cubicBezTo>
                  <a:pt x="5446" y="5193"/>
                  <a:pt x="5779" y="5154"/>
                  <a:pt x="6110" y="5154"/>
                </a:cubicBezTo>
                <a:close/>
                <a:moveTo>
                  <a:pt x="5512" y="6265"/>
                </a:moveTo>
                <a:cubicBezTo>
                  <a:pt x="5932" y="6265"/>
                  <a:pt x="6337" y="6325"/>
                  <a:pt x="6775" y="6476"/>
                </a:cubicBezTo>
                <a:cubicBezTo>
                  <a:pt x="6581" y="6820"/>
                  <a:pt x="6383" y="7172"/>
                  <a:pt x="6170" y="7520"/>
                </a:cubicBezTo>
                <a:cubicBezTo>
                  <a:pt x="5751" y="7293"/>
                  <a:pt x="5247" y="7143"/>
                  <a:pt x="4754" y="7143"/>
                </a:cubicBezTo>
                <a:cubicBezTo>
                  <a:pt x="4577" y="7143"/>
                  <a:pt x="4401" y="7162"/>
                  <a:pt x="4231" y="7205"/>
                </a:cubicBezTo>
                <a:cubicBezTo>
                  <a:pt x="4349" y="6894"/>
                  <a:pt x="4461" y="6589"/>
                  <a:pt x="4581" y="6303"/>
                </a:cubicBezTo>
                <a:cubicBezTo>
                  <a:pt x="4596" y="6322"/>
                  <a:pt x="4618" y="6335"/>
                  <a:pt x="4643" y="6335"/>
                </a:cubicBezTo>
                <a:cubicBezTo>
                  <a:pt x="4646" y="6335"/>
                  <a:pt x="4648" y="6334"/>
                  <a:pt x="4651" y="6334"/>
                </a:cubicBezTo>
                <a:cubicBezTo>
                  <a:pt x="4954" y="6291"/>
                  <a:pt x="5237" y="6265"/>
                  <a:pt x="5512" y="6265"/>
                </a:cubicBezTo>
                <a:close/>
                <a:moveTo>
                  <a:pt x="9975" y="2533"/>
                </a:moveTo>
                <a:cubicBezTo>
                  <a:pt x="10501" y="3392"/>
                  <a:pt x="10911" y="4262"/>
                  <a:pt x="11218" y="5216"/>
                </a:cubicBezTo>
                <a:cubicBezTo>
                  <a:pt x="11104" y="5508"/>
                  <a:pt x="10976" y="5792"/>
                  <a:pt x="10837" y="6071"/>
                </a:cubicBezTo>
                <a:cubicBezTo>
                  <a:pt x="10696" y="4999"/>
                  <a:pt x="10156" y="4022"/>
                  <a:pt x="9317" y="3315"/>
                </a:cubicBezTo>
                <a:cubicBezTo>
                  <a:pt x="9298" y="3299"/>
                  <a:pt x="9280" y="3292"/>
                  <a:pt x="9262" y="3292"/>
                </a:cubicBezTo>
                <a:cubicBezTo>
                  <a:pt x="9188" y="3292"/>
                  <a:pt x="9133" y="3409"/>
                  <a:pt x="9207" y="3475"/>
                </a:cubicBezTo>
                <a:cubicBezTo>
                  <a:pt x="10058" y="4220"/>
                  <a:pt x="10572" y="5239"/>
                  <a:pt x="10695" y="6345"/>
                </a:cubicBezTo>
                <a:cubicBezTo>
                  <a:pt x="10475" y="6753"/>
                  <a:pt x="10230" y="7146"/>
                  <a:pt x="9958" y="7520"/>
                </a:cubicBezTo>
                <a:cubicBezTo>
                  <a:pt x="9994" y="6375"/>
                  <a:pt x="9269" y="5048"/>
                  <a:pt x="8458" y="4374"/>
                </a:cubicBezTo>
                <a:cubicBezTo>
                  <a:pt x="8445" y="4362"/>
                  <a:pt x="8430" y="4358"/>
                  <a:pt x="8416" y="4358"/>
                </a:cubicBezTo>
                <a:cubicBezTo>
                  <a:pt x="8405" y="4358"/>
                  <a:pt x="8394" y="4360"/>
                  <a:pt x="8384" y="4365"/>
                </a:cubicBezTo>
                <a:cubicBezTo>
                  <a:pt x="8636" y="3997"/>
                  <a:pt x="8906" y="3639"/>
                  <a:pt x="9209" y="3302"/>
                </a:cubicBezTo>
                <a:cubicBezTo>
                  <a:pt x="9454" y="3028"/>
                  <a:pt x="9709" y="2773"/>
                  <a:pt x="9975" y="2533"/>
                </a:cubicBezTo>
                <a:close/>
                <a:moveTo>
                  <a:pt x="8330" y="4442"/>
                </a:moveTo>
                <a:lnTo>
                  <a:pt x="8330" y="4442"/>
                </a:lnTo>
                <a:cubicBezTo>
                  <a:pt x="8328" y="4460"/>
                  <a:pt x="8333" y="4478"/>
                  <a:pt x="8348" y="4495"/>
                </a:cubicBezTo>
                <a:cubicBezTo>
                  <a:pt x="8782" y="4992"/>
                  <a:pt x="9160" y="5499"/>
                  <a:pt x="9412" y="6115"/>
                </a:cubicBezTo>
                <a:cubicBezTo>
                  <a:pt x="9641" y="6671"/>
                  <a:pt x="9665" y="7216"/>
                  <a:pt x="9754" y="7786"/>
                </a:cubicBezTo>
                <a:cubicBezTo>
                  <a:pt x="9608" y="7980"/>
                  <a:pt x="9454" y="8165"/>
                  <a:pt x="9294" y="8342"/>
                </a:cubicBezTo>
                <a:cubicBezTo>
                  <a:pt x="9313" y="7154"/>
                  <a:pt x="8939" y="5745"/>
                  <a:pt x="8107" y="4946"/>
                </a:cubicBezTo>
                <a:cubicBezTo>
                  <a:pt x="8088" y="4929"/>
                  <a:pt x="8066" y="4923"/>
                  <a:pt x="8045" y="4923"/>
                </a:cubicBezTo>
                <a:cubicBezTo>
                  <a:pt x="8036" y="4923"/>
                  <a:pt x="8026" y="4924"/>
                  <a:pt x="8017" y="4927"/>
                </a:cubicBezTo>
                <a:cubicBezTo>
                  <a:pt x="8119" y="4763"/>
                  <a:pt x="8224" y="4601"/>
                  <a:pt x="8330" y="4442"/>
                </a:cubicBezTo>
                <a:close/>
                <a:moveTo>
                  <a:pt x="4654" y="7393"/>
                </a:moveTo>
                <a:cubicBezTo>
                  <a:pt x="5138" y="7393"/>
                  <a:pt x="5588" y="7461"/>
                  <a:pt x="6067" y="7687"/>
                </a:cubicBezTo>
                <a:cubicBezTo>
                  <a:pt x="5887" y="7974"/>
                  <a:pt x="5697" y="8255"/>
                  <a:pt x="5494" y="8522"/>
                </a:cubicBezTo>
                <a:cubicBezTo>
                  <a:pt x="5486" y="8519"/>
                  <a:pt x="5478" y="8512"/>
                  <a:pt x="5469" y="8509"/>
                </a:cubicBezTo>
                <a:cubicBezTo>
                  <a:pt x="5110" y="8359"/>
                  <a:pt x="4734" y="8293"/>
                  <a:pt x="4355" y="8293"/>
                </a:cubicBezTo>
                <a:cubicBezTo>
                  <a:pt x="4148" y="8293"/>
                  <a:pt x="3940" y="8313"/>
                  <a:pt x="3733" y="8348"/>
                </a:cubicBezTo>
                <a:cubicBezTo>
                  <a:pt x="3889" y="8047"/>
                  <a:pt x="4025" y="7732"/>
                  <a:pt x="4151" y="7412"/>
                </a:cubicBezTo>
                <a:cubicBezTo>
                  <a:pt x="4324" y="7400"/>
                  <a:pt x="4491" y="7393"/>
                  <a:pt x="4654" y="7393"/>
                </a:cubicBezTo>
                <a:close/>
                <a:moveTo>
                  <a:pt x="4223" y="8516"/>
                </a:moveTo>
                <a:cubicBezTo>
                  <a:pt x="4608" y="8516"/>
                  <a:pt x="4987" y="8579"/>
                  <a:pt x="5371" y="8682"/>
                </a:cubicBezTo>
                <a:cubicBezTo>
                  <a:pt x="5286" y="8790"/>
                  <a:pt x="5196" y="8895"/>
                  <a:pt x="5106" y="8996"/>
                </a:cubicBezTo>
                <a:cubicBezTo>
                  <a:pt x="4769" y="8865"/>
                  <a:pt x="4416" y="8805"/>
                  <a:pt x="4059" y="8805"/>
                </a:cubicBezTo>
                <a:cubicBezTo>
                  <a:pt x="3848" y="8805"/>
                  <a:pt x="3635" y="8826"/>
                  <a:pt x="3424" y="8866"/>
                </a:cubicBezTo>
                <a:cubicBezTo>
                  <a:pt x="3489" y="8772"/>
                  <a:pt x="3552" y="8672"/>
                  <a:pt x="3610" y="8571"/>
                </a:cubicBezTo>
                <a:cubicBezTo>
                  <a:pt x="3818" y="8533"/>
                  <a:pt x="4021" y="8516"/>
                  <a:pt x="4223" y="8516"/>
                </a:cubicBezTo>
                <a:close/>
                <a:moveTo>
                  <a:pt x="7962" y="5015"/>
                </a:moveTo>
                <a:cubicBezTo>
                  <a:pt x="7963" y="5023"/>
                  <a:pt x="7963" y="5031"/>
                  <a:pt x="7968" y="5040"/>
                </a:cubicBezTo>
                <a:cubicBezTo>
                  <a:pt x="8271" y="5650"/>
                  <a:pt x="8643" y="6187"/>
                  <a:pt x="8844" y="6851"/>
                </a:cubicBezTo>
                <a:cubicBezTo>
                  <a:pt x="9011" y="7406"/>
                  <a:pt x="9083" y="7970"/>
                  <a:pt x="9106" y="8543"/>
                </a:cubicBezTo>
                <a:cubicBezTo>
                  <a:pt x="9048" y="8609"/>
                  <a:pt x="8988" y="8669"/>
                  <a:pt x="8927" y="8731"/>
                </a:cubicBezTo>
                <a:cubicBezTo>
                  <a:pt x="8726" y="8934"/>
                  <a:pt x="8513" y="9126"/>
                  <a:pt x="8296" y="9314"/>
                </a:cubicBezTo>
                <a:cubicBezTo>
                  <a:pt x="8355" y="8301"/>
                  <a:pt x="7978" y="7324"/>
                  <a:pt x="7266" y="6583"/>
                </a:cubicBezTo>
                <a:cubicBezTo>
                  <a:pt x="7244" y="6560"/>
                  <a:pt x="7218" y="6550"/>
                  <a:pt x="7192" y="6550"/>
                </a:cubicBezTo>
                <a:cubicBezTo>
                  <a:pt x="7113" y="6550"/>
                  <a:pt x="7041" y="6643"/>
                  <a:pt x="7109" y="6720"/>
                </a:cubicBezTo>
                <a:cubicBezTo>
                  <a:pt x="7782" y="7489"/>
                  <a:pt x="8119" y="8448"/>
                  <a:pt x="8119" y="9460"/>
                </a:cubicBezTo>
                <a:cubicBezTo>
                  <a:pt x="7703" y="9798"/>
                  <a:pt x="7258" y="10108"/>
                  <a:pt x="6792" y="10376"/>
                </a:cubicBezTo>
                <a:cubicBezTo>
                  <a:pt x="7171" y="9430"/>
                  <a:pt x="7078" y="8334"/>
                  <a:pt x="6554" y="7457"/>
                </a:cubicBezTo>
                <a:cubicBezTo>
                  <a:pt x="7036" y="6648"/>
                  <a:pt x="7471" y="5814"/>
                  <a:pt x="7962" y="5015"/>
                </a:cubicBezTo>
                <a:close/>
                <a:moveTo>
                  <a:pt x="4077" y="8984"/>
                </a:moveTo>
                <a:cubicBezTo>
                  <a:pt x="4388" y="8984"/>
                  <a:pt x="4694" y="9029"/>
                  <a:pt x="5003" y="9108"/>
                </a:cubicBezTo>
                <a:cubicBezTo>
                  <a:pt x="4599" y="9540"/>
                  <a:pt x="4141" y="9910"/>
                  <a:pt x="3601" y="10171"/>
                </a:cubicBezTo>
                <a:cubicBezTo>
                  <a:pt x="3388" y="10273"/>
                  <a:pt x="3159" y="10358"/>
                  <a:pt x="2918" y="10415"/>
                </a:cubicBezTo>
                <a:cubicBezTo>
                  <a:pt x="2938" y="10399"/>
                  <a:pt x="2949" y="10376"/>
                  <a:pt x="2946" y="10345"/>
                </a:cubicBezTo>
                <a:cubicBezTo>
                  <a:pt x="2907" y="10075"/>
                  <a:pt x="2742" y="9854"/>
                  <a:pt x="2514" y="9731"/>
                </a:cubicBezTo>
                <a:cubicBezTo>
                  <a:pt x="2841" y="9545"/>
                  <a:pt x="3108" y="9289"/>
                  <a:pt x="3332" y="8993"/>
                </a:cubicBezTo>
                <a:cubicBezTo>
                  <a:pt x="3345" y="9027"/>
                  <a:pt x="3372" y="9052"/>
                  <a:pt x="3412" y="9052"/>
                </a:cubicBezTo>
                <a:cubicBezTo>
                  <a:pt x="3419" y="9052"/>
                  <a:pt x="3425" y="9052"/>
                  <a:pt x="3432" y="9050"/>
                </a:cubicBezTo>
                <a:cubicBezTo>
                  <a:pt x="3651" y="9005"/>
                  <a:pt x="3865" y="8984"/>
                  <a:pt x="4077" y="8984"/>
                </a:cubicBezTo>
                <a:close/>
                <a:moveTo>
                  <a:pt x="328" y="9168"/>
                </a:moveTo>
                <a:lnTo>
                  <a:pt x="328" y="9168"/>
                </a:lnTo>
                <a:cubicBezTo>
                  <a:pt x="423" y="9419"/>
                  <a:pt x="611" y="9633"/>
                  <a:pt x="861" y="9787"/>
                </a:cubicBezTo>
                <a:cubicBezTo>
                  <a:pt x="958" y="9846"/>
                  <a:pt x="1059" y="9892"/>
                  <a:pt x="1164" y="9923"/>
                </a:cubicBezTo>
                <a:cubicBezTo>
                  <a:pt x="1231" y="9988"/>
                  <a:pt x="1310" y="10050"/>
                  <a:pt x="1369" y="10122"/>
                </a:cubicBezTo>
                <a:cubicBezTo>
                  <a:pt x="1449" y="10214"/>
                  <a:pt x="1509" y="10315"/>
                  <a:pt x="1557" y="10427"/>
                </a:cubicBezTo>
                <a:cubicBezTo>
                  <a:pt x="1334" y="10368"/>
                  <a:pt x="1120" y="10276"/>
                  <a:pt x="923" y="10142"/>
                </a:cubicBezTo>
                <a:cubicBezTo>
                  <a:pt x="593" y="9919"/>
                  <a:pt x="331" y="9564"/>
                  <a:pt x="328" y="9168"/>
                </a:cubicBezTo>
                <a:close/>
                <a:moveTo>
                  <a:pt x="2306" y="9836"/>
                </a:moveTo>
                <a:cubicBezTo>
                  <a:pt x="2548" y="9913"/>
                  <a:pt x="2742" y="10124"/>
                  <a:pt x="2794" y="10376"/>
                </a:cubicBezTo>
                <a:cubicBezTo>
                  <a:pt x="2800" y="10409"/>
                  <a:pt x="2823" y="10425"/>
                  <a:pt x="2846" y="10430"/>
                </a:cubicBezTo>
                <a:cubicBezTo>
                  <a:pt x="2630" y="10478"/>
                  <a:pt x="2409" y="10505"/>
                  <a:pt x="2190" y="10505"/>
                </a:cubicBezTo>
                <a:cubicBezTo>
                  <a:pt x="2030" y="10505"/>
                  <a:pt x="1870" y="10491"/>
                  <a:pt x="1714" y="10461"/>
                </a:cubicBezTo>
                <a:lnTo>
                  <a:pt x="1714" y="10456"/>
                </a:lnTo>
                <a:cubicBezTo>
                  <a:pt x="1670" y="10309"/>
                  <a:pt x="1590" y="10129"/>
                  <a:pt x="1477" y="9983"/>
                </a:cubicBezTo>
                <a:lnTo>
                  <a:pt x="1477" y="9983"/>
                </a:lnTo>
                <a:cubicBezTo>
                  <a:pt x="1518" y="9987"/>
                  <a:pt x="1559" y="9988"/>
                  <a:pt x="1600" y="9988"/>
                </a:cubicBezTo>
                <a:cubicBezTo>
                  <a:pt x="1840" y="9988"/>
                  <a:pt x="2080" y="9932"/>
                  <a:pt x="2306" y="9836"/>
                </a:cubicBezTo>
                <a:close/>
                <a:moveTo>
                  <a:pt x="6430" y="7666"/>
                </a:moveTo>
                <a:cubicBezTo>
                  <a:pt x="6833" y="8538"/>
                  <a:pt x="6906" y="9458"/>
                  <a:pt x="6661" y="10402"/>
                </a:cubicBezTo>
                <a:cubicBezTo>
                  <a:pt x="6656" y="10420"/>
                  <a:pt x="6659" y="10435"/>
                  <a:pt x="6664" y="10448"/>
                </a:cubicBezTo>
                <a:cubicBezTo>
                  <a:pt x="6489" y="10543"/>
                  <a:pt x="6311" y="10638"/>
                  <a:pt x="6129" y="10721"/>
                </a:cubicBezTo>
                <a:cubicBezTo>
                  <a:pt x="6365" y="9954"/>
                  <a:pt x="6317" y="9126"/>
                  <a:pt x="5952" y="8396"/>
                </a:cubicBezTo>
                <a:cubicBezTo>
                  <a:pt x="6100" y="8185"/>
                  <a:pt x="6242" y="7972"/>
                  <a:pt x="6373" y="7759"/>
                </a:cubicBezTo>
                <a:cubicBezTo>
                  <a:pt x="6391" y="7728"/>
                  <a:pt x="6409" y="7699"/>
                  <a:pt x="6430" y="7666"/>
                </a:cubicBezTo>
                <a:close/>
                <a:moveTo>
                  <a:pt x="1040" y="10571"/>
                </a:moveTo>
                <a:lnTo>
                  <a:pt x="1040" y="10571"/>
                </a:lnTo>
                <a:cubicBezTo>
                  <a:pt x="1311" y="10685"/>
                  <a:pt x="1614" y="10754"/>
                  <a:pt x="1915" y="10783"/>
                </a:cubicBezTo>
                <a:cubicBezTo>
                  <a:pt x="1905" y="10792"/>
                  <a:pt x="1894" y="10801"/>
                  <a:pt x="1882" y="10810"/>
                </a:cubicBezTo>
                <a:cubicBezTo>
                  <a:pt x="1815" y="10867"/>
                  <a:pt x="1750" y="10927"/>
                  <a:pt x="1681" y="10988"/>
                </a:cubicBezTo>
                <a:cubicBezTo>
                  <a:pt x="1450" y="10870"/>
                  <a:pt x="1238" y="10731"/>
                  <a:pt x="1040" y="10571"/>
                </a:cubicBezTo>
                <a:close/>
                <a:moveTo>
                  <a:pt x="5811" y="8600"/>
                </a:moveTo>
                <a:cubicBezTo>
                  <a:pt x="6064" y="9338"/>
                  <a:pt x="6100" y="10081"/>
                  <a:pt x="5883" y="10834"/>
                </a:cubicBezTo>
                <a:cubicBezTo>
                  <a:pt x="5532" y="10981"/>
                  <a:pt x="5173" y="11106"/>
                  <a:pt x="4807" y="11201"/>
                </a:cubicBezTo>
                <a:cubicBezTo>
                  <a:pt x="4731" y="11220"/>
                  <a:pt x="4655" y="11237"/>
                  <a:pt x="4578" y="11255"/>
                </a:cubicBezTo>
                <a:cubicBezTo>
                  <a:pt x="4774" y="10810"/>
                  <a:pt x="4869" y="10302"/>
                  <a:pt x="4758" y="9829"/>
                </a:cubicBezTo>
                <a:cubicBezTo>
                  <a:pt x="4754" y="9811"/>
                  <a:pt x="4745" y="9798"/>
                  <a:pt x="4731" y="9790"/>
                </a:cubicBezTo>
                <a:cubicBezTo>
                  <a:pt x="5134" y="9443"/>
                  <a:pt x="5492" y="9032"/>
                  <a:pt x="5811" y="8600"/>
                </a:cubicBezTo>
                <a:close/>
                <a:moveTo>
                  <a:pt x="3519" y="10551"/>
                </a:moveTo>
                <a:cubicBezTo>
                  <a:pt x="3489" y="10693"/>
                  <a:pt x="3468" y="10836"/>
                  <a:pt x="3406" y="10973"/>
                </a:cubicBezTo>
                <a:cubicBezTo>
                  <a:pt x="3337" y="11124"/>
                  <a:pt x="3236" y="11258"/>
                  <a:pt x="3118" y="11373"/>
                </a:cubicBezTo>
                <a:cubicBezTo>
                  <a:pt x="2797" y="11348"/>
                  <a:pt x="2478" y="11291"/>
                  <a:pt x="2169" y="11189"/>
                </a:cubicBezTo>
                <a:cubicBezTo>
                  <a:pt x="2061" y="11155"/>
                  <a:pt x="1956" y="11114"/>
                  <a:pt x="1853" y="11070"/>
                </a:cubicBezTo>
                <a:cubicBezTo>
                  <a:pt x="1899" y="11031"/>
                  <a:pt x="1940" y="10990"/>
                  <a:pt x="1979" y="10959"/>
                </a:cubicBezTo>
                <a:cubicBezTo>
                  <a:pt x="2041" y="10908"/>
                  <a:pt x="2112" y="10857"/>
                  <a:pt x="2177" y="10801"/>
                </a:cubicBezTo>
                <a:cubicBezTo>
                  <a:pt x="2208" y="10802"/>
                  <a:pt x="2240" y="10803"/>
                  <a:pt x="2271" y="10803"/>
                </a:cubicBezTo>
                <a:cubicBezTo>
                  <a:pt x="2549" y="10803"/>
                  <a:pt x="2817" y="10770"/>
                  <a:pt x="3048" y="10711"/>
                </a:cubicBezTo>
                <a:cubicBezTo>
                  <a:pt x="3211" y="10669"/>
                  <a:pt x="3367" y="10615"/>
                  <a:pt x="3519" y="10551"/>
                </a:cubicBezTo>
                <a:close/>
                <a:moveTo>
                  <a:pt x="4633" y="9872"/>
                </a:moveTo>
                <a:lnTo>
                  <a:pt x="4633" y="9872"/>
                </a:lnTo>
                <a:cubicBezTo>
                  <a:pt x="4571" y="10366"/>
                  <a:pt x="4519" y="10829"/>
                  <a:pt x="4371" y="11299"/>
                </a:cubicBezTo>
                <a:cubicBezTo>
                  <a:pt x="4067" y="11352"/>
                  <a:pt x="3756" y="11384"/>
                  <a:pt x="3447" y="11384"/>
                </a:cubicBezTo>
                <a:cubicBezTo>
                  <a:pt x="3412" y="11384"/>
                  <a:pt x="3377" y="11383"/>
                  <a:pt x="3342" y="11382"/>
                </a:cubicBezTo>
                <a:cubicBezTo>
                  <a:pt x="3584" y="11140"/>
                  <a:pt x="3758" y="10793"/>
                  <a:pt x="3694" y="10474"/>
                </a:cubicBezTo>
                <a:cubicBezTo>
                  <a:pt x="4033" y="10317"/>
                  <a:pt x="4345" y="10109"/>
                  <a:pt x="4633" y="9872"/>
                </a:cubicBezTo>
                <a:close/>
                <a:moveTo>
                  <a:pt x="13712" y="1"/>
                </a:moveTo>
                <a:cubicBezTo>
                  <a:pt x="13705" y="1"/>
                  <a:pt x="13697" y="2"/>
                  <a:pt x="13689" y="4"/>
                </a:cubicBezTo>
                <a:cubicBezTo>
                  <a:pt x="13346" y="103"/>
                  <a:pt x="13009" y="230"/>
                  <a:pt x="12678" y="379"/>
                </a:cubicBezTo>
                <a:cubicBezTo>
                  <a:pt x="12658" y="364"/>
                  <a:pt x="12635" y="355"/>
                  <a:pt x="12608" y="351"/>
                </a:cubicBezTo>
                <a:cubicBezTo>
                  <a:pt x="12316" y="313"/>
                  <a:pt x="12028" y="294"/>
                  <a:pt x="11742" y="294"/>
                </a:cubicBezTo>
                <a:cubicBezTo>
                  <a:pt x="9264" y="294"/>
                  <a:pt x="7031" y="1701"/>
                  <a:pt x="5630" y="3742"/>
                </a:cubicBezTo>
                <a:cubicBezTo>
                  <a:pt x="4844" y="4886"/>
                  <a:pt x="4286" y="6161"/>
                  <a:pt x="3771" y="7442"/>
                </a:cubicBezTo>
                <a:cubicBezTo>
                  <a:pt x="3462" y="8209"/>
                  <a:pt x="3113" y="9067"/>
                  <a:pt x="2347" y="9482"/>
                </a:cubicBezTo>
                <a:cubicBezTo>
                  <a:pt x="2126" y="9602"/>
                  <a:pt x="1879" y="9660"/>
                  <a:pt x="1638" y="9660"/>
                </a:cubicBezTo>
                <a:cubicBezTo>
                  <a:pt x="1069" y="9660"/>
                  <a:pt x="534" y="9335"/>
                  <a:pt x="454" y="8718"/>
                </a:cubicBezTo>
                <a:cubicBezTo>
                  <a:pt x="586" y="8512"/>
                  <a:pt x="813" y="8398"/>
                  <a:pt x="1034" y="8398"/>
                </a:cubicBezTo>
                <a:cubicBezTo>
                  <a:pt x="1263" y="8398"/>
                  <a:pt x="1485" y="8521"/>
                  <a:pt x="1588" y="8792"/>
                </a:cubicBezTo>
                <a:cubicBezTo>
                  <a:pt x="1605" y="8837"/>
                  <a:pt x="1644" y="8856"/>
                  <a:pt x="1685" y="8856"/>
                </a:cubicBezTo>
                <a:cubicBezTo>
                  <a:pt x="1756" y="8856"/>
                  <a:pt x="1832" y="8799"/>
                  <a:pt x="1809" y="8717"/>
                </a:cubicBezTo>
                <a:cubicBezTo>
                  <a:pt x="1699" y="8336"/>
                  <a:pt x="1354" y="8082"/>
                  <a:pt x="967" y="8082"/>
                </a:cubicBezTo>
                <a:cubicBezTo>
                  <a:pt x="903" y="8082"/>
                  <a:pt x="838" y="8089"/>
                  <a:pt x="773" y="8103"/>
                </a:cubicBezTo>
                <a:cubicBezTo>
                  <a:pt x="264" y="8216"/>
                  <a:pt x="1" y="8749"/>
                  <a:pt x="23" y="9237"/>
                </a:cubicBezTo>
                <a:cubicBezTo>
                  <a:pt x="30" y="9404"/>
                  <a:pt x="64" y="9556"/>
                  <a:pt x="117" y="9695"/>
                </a:cubicBezTo>
                <a:cubicBezTo>
                  <a:pt x="91" y="9716"/>
                  <a:pt x="74" y="9756"/>
                  <a:pt x="91" y="9795"/>
                </a:cubicBezTo>
                <a:cubicBezTo>
                  <a:pt x="519" y="10860"/>
                  <a:pt x="1737" y="11467"/>
                  <a:pt x="2822" y="11621"/>
                </a:cubicBezTo>
                <a:cubicBezTo>
                  <a:pt x="3035" y="11652"/>
                  <a:pt x="3250" y="11666"/>
                  <a:pt x="3464" y="11666"/>
                </a:cubicBezTo>
                <a:cubicBezTo>
                  <a:pt x="3746" y="11666"/>
                  <a:pt x="4027" y="11641"/>
                  <a:pt x="4306" y="11597"/>
                </a:cubicBezTo>
                <a:cubicBezTo>
                  <a:pt x="4320" y="11613"/>
                  <a:pt x="4340" y="11623"/>
                  <a:pt x="4361" y="11623"/>
                </a:cubicBezTo>
                <a:cubicBezTo>
                  <a:pt x="4380" y="11623"/>
                  <a:pt x="4399" y="11614"/>
                  <a:pt x="4411" y="11593"/>
                </a:cubicBezTo>
                <a:cubicBezTo>
                  <a:pt x="4412" y="11589"/>
                  <a:pt x="4417" y="11582"/>
                  <a:pt x="4419" y="11579"/>
                </a:cubicBezTo>
                <a:cubicBezTo>
                  <a:pt x="5280" y="11425"/>
                  <a:pt x="6119" y="11083"/>
                  <a:pt x="6872" y="10666"/>
                </a:cubicBezTo>
                <a:cubicBezTo>
                  <a:pt x="7716" y="10199"/>
                  <a:pt x="8487" y="9607"/>
                  <a:pt x="9168" y="8923"/>
                </a:cubicBezTo>
                <a:cubicBezTo>
                  <a:pt x="9177" y="8926"/>
                  <a:pt x="9186" y="8928"/>
                  <a:pt x="9196" y="8928"/>
                </a:cubicBezTo>
                <a:cubicBezTo>
                  <a:pt x="9228" y="8928"/>
                  <a:pt x="9259" y="8908"/>
                  <a:pt x="9264" y="8864"/>
                </a:cubicBezTo>
                <a:cubicBezTo>
                  <a:pt x="9266" y="8849"/>
                  <a:pt x="9266" y="8833"/>
                  <a:pt x="9269" y="8820"/>
                </a:cubicBezTo>
                <a:cubicBezTo>
                  <a:pt x="9858" y="8208"/>
                  <a:pt x="10375" y="7527"/>
                  <a:pt x="10803" y="6792"/>
                </a:cubicBezTo>
                <a:cubicBezTo>
                  <a:pt x="10805" y="6792"/>
                  <a:pt x="10808" y="6793"/>
                  <a:pt x="10810" y="6793"/>
                </a:cubicBezTo>
                <a:cubicBezTo>
                  <a:pt x="10846" y="6793"/>
                  <a:pt x="10878" y="6771"/>
                  <a:pt x="10881" y="6722"/>
                </a:cubicBezTo>
                <a:lnTo>
                  <a:pt x="10881" y="6656"/>
                </a:lnTo>
                <a:cubicBezTo>
                  <a:pt x="11148" y="6180"/>
                  <a:pt x="11380" y="5683"/>
                  <a:pt x="11570" y="5172"/>
                </a:cubicBezTo>
                <a:cubicBezTo>
                  <a:pt x="11811" y="4521"/>
                  <a:pt x="11974" y="3850"/>
                  <a:pt x="12084" y="3166"/>
                </a:cubicBezTo>
                <a:cubicBezTo>
                  <a:pt x="12223" y="2284"/>
                  <a:pt x="12313" y="1387"/>
                  <a:pt x="12850" y="643"/>
                </a:cubicBezTo>
                <a:cubicBezTo>
                  <a:pt x="12861" y="629"/>
                  <a:pt x="12866" y="615"/>
                  <a:pt x="12871" y="602"/>
                </a:cubicBezTo>
                <a:cubicBezTo>
                  <a:pt x="13159" y="454"/>
                  <a:pt x="13452" y="312"/>
                  <a:pt x="13750" y="171"/>
                </a:cubicBezTo>
                <a:cubicBezTo>
                  <a:pt x="13828" y="134"/>
                  <a:pt x="13794" y="1"/>
                  <a:pt x="1371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5">
            <a:extLst>
              <a:ext uri="{FF2B5EF4-FFF2-40B4-BE49-F238E27FC236}">
                <a16:creationId xmlns:a16="http://schemas.microsoft.com/office/drawing/2014/main" id="{FC4D144F-3473-BDFB-B09B-C2305076146B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2033913" y="2475222"/>
            <a:ext cx="5440500" cy="364200"/>
          </a:xfrm>
        </p:spPr>
        <p:txBody>
          <a:bodyPr/>
          <a:lstStyle/>
          <a:p>
            <a:r>
              <a:rPr lang="en-US" dirty="0"/>
              <a:t>Architectures have been around for a while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D8FABC33-3DE8-1056-A7B9-DC93881D4269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2033913" y="2839422"/>
            <a:ext cx="5440500" cy="364200"/>
          </a:xfrm>
        </p:spPr>
        <p:txBody>
          <a:bodyPr/>
          <a:lstStyle/>
          <a:p>
            <a:r>
              <a:rPr lang="en-US" sz="1400" dirty="0">
                <a:sym typeface="Wingdings" panose="05000000000000000000" pitchFamily="2" charset="2"/>
              </a:rPr>
              <a:t>Depending on previous experience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13B5CD98-1E41-69C3-CA24-EA1F921A5684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2033913" y="3203622"/>
            <a:ext cx="5440500" cy="364200"/>
          </a:xfrm>
        </p:spPr>
        <p:txBody>
          <a:bodyPr/>
          <a:lstStyle/>
          <a:p>
            <a:r>
              <a:rPr lang="en-US" sz="1400" dirty="0">
                <a:sym typeface="Wingdings" panose="05000000000000000000" pitchFamily="2" charset="2"/>
              </a:rPr>
              <a:t>Final results are good or bad based on one’s own perspective</a:t>
            </a: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FD8645A0-0088-3164-3BB9-6CC14761356E}"/>
              </a:ext>
            </a:extLst>
          </p:cNvPr>
          <p:cNvSpPr>
            <a:spLocks noGrp="1"/>
          </p:cNvSpPr>
          <p:nvPr>
            <p:ph type="title" idx="13"/>
          </p:nvPr>
        </p:nvSpPr>
        <p:spPr>
          <a:xfrm>
            <a:off x="1669588" y="2475222"/>
            <a:ext cx="364200" cy="364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9F38562E-E119-2CF3-6EE6-EF5D3BF4B824}"/>
              </a:ext>
            </a:extLst>
          </p:cNvPr>
          <p:cNvSpPr>
            <a:spLocks noGrp="1"/>
          </p:cNvSpPr>
          <p:nvPr>
            <p:ph type="title" idx="14"/>
          </p:nvPr>
        </p:nvSpPr>
        <p:spPr>
          <a:xfrm>
            <a:off x="1669588" y="2839422"/>
            <a:ext cx="364200" cy="364200"/>
          </a:xfrm>
        </p:spPr>
        <p:txBody>
          <a:bodyPr/>
          <a:lstStyle/>
          <a:p>
            <a:endParaRPr lang="en-US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B4B27A4-6BFD-05DB-FBB5-5BB6A8ED3008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1669588" y="3203622"/>
            <a:ext cx="364200" cy="364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83562904-6D39-49AF-DC64-0B33E59063ED}"/>
              </a:ext>
            </a:extLst>
          </p:cNvPr>
          <p:cNvSpPr>
            <a:spLocks noGrp="1"/>
          </p:cNvSpPr>
          <p:nvPr>
            <p:ph type="title" idx="18"/>
          </p:nvPr>
        </p:nvSpPr>
        <p:spPr/>
        <p:txBody>
          <a:bodyPr/>
          <a:lstStyle/>
          <a:p>
            <a:r>
              <a:rPr lang="en-US" dirty="0"/>
              <a:t>Innovation ?</a:t>
            </a:r>
          </a:p>
        </p:txBody>
      </p:sp>
    </p:spTree>
    <p:extLst>
      <p:ext uri="{BB962C8B-B14F-4D97-AF65-F5344CB8AC3E}">
        <p14:creationId xmlns:p14="http://schemas.microsoft.com/office/powerpoint/2010/main" val="2329118981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02A10-8282-6BCC-8707-5D17997E1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1463" y="797890"/>
            <a:ext cx="3983400" cy="513300"/>
          </a:xfrm>
        </p:spPr>
        <p:txBody>
          <a:bodyPr/>
          <a:lstStyle/>
          <a:p>
            <a:r>
              <a:rPr lang="en-US" dirty="0" err="1"/>
              <a:t>Unet</a:t>
            </a:r>
            <a:r>
              <a:rPr lang="en-US" dirty="0"/>
              <a:t>  &gt;  FPN  &gt;  </a:t>
            </a:r>
            <a:r>
              <a:rPr lang="en-US" dirty="0" err="1"/>
              <a:t>PSPNet</a:t>
            </a:r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D72C757-1523-EB98-4EFD-9BD9F41E0F99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2382293" y="2382390"/>
            <a:ext cx="4381740" cy="513300"/>
          </a:xfrm>
        </p:spPr>
        <p:txBody>
          <a:bodyPr/>
          <a:lstStyle/>
          <a:p>
            <a:r>
              <a:rPr lang="en-US" dirty="0" err="1"/>
              <a:t>EfficientNet</a:t>
            </a:r>
            <a:r>
              <a:rPr lang="en-US" dirty="0"/>
              <a:t>  &gt;  </a:t>
            </a:r>
            <a:r>
              <a:rPr lang="en-US" dirty="0" err="1"/>
              <a:t>ResNet</a:t>
            </a:r>
            <a:r>
              <a:rPr lang="en-US" dirty="0"/>
              <a:t>  &gt;  </a:t>
            </a:r>
            <a:r>
              <a:rPr lang="en-US" dirty="0" err="1"/>
              <a:t>ResNext</a:t>
            </a:r>
            <a:endParaRPr lang="en-US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4CECBDC7-536F-5FD9-5C0E-30A1D8393DDF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2581463" y="3966890"/>
            <a:ext cx="3983400" cy="513300"/>
          </a:xfrm>
        </p:spPr>
        <p:txBody>
          <a:bodyPr/>
          <a:lstStyle/>
          <a:p>
            <a:r>
              <a:rPr lang="en-US" dirty="0"/>
              <a:t>ADAM  &gt;  RMSprop</a:t>
            </a:r>
          </a:p>
        </p:txBody>
      </p:sp>
      <p:sp>
        <p:nvSpPr>
          <p:cNvPr id="11" name="Google Shape;1138;p53">
            <a:extLst>
              <a:ext uri="{FF2B5EF4-FFF2-40B4-BE49-F238E27FC236}">
                <a16:creationId xmlns:a16="http://schemas.microsoft.com/office/drawing/2014/main" id="{1BE6D22A-56CE-CE8F-43AB-155E27CE4036}"/>
              </a:ext>
            </a:extLst>
          </p:cNvPr>
          <p:cNvSpPr/>
          <p:nvPr/>
        </p:nvSpPr>
        <p:spPr>
          <a:xfrm>
            <a:off x="7026200" y="145347"/>
            <a:ext cx="1397700" cy="4239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athway Gothic One" panose="02000506050000020004" pitchFamily="2" charset="0"/>
              </a:rPr>
              <a:t>Comparisons</a:t>
            </a:r>
            <a:endParaRPr sz="2000" dirty="0">
              <a:latin typeface="Pathway Gothic One" panose="02000506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53756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6"/>
          <p:cNvSpPr txBox="1">
            <a:spLocks noGrp="1"/>
          </p:cNvSpPr>
          <p:nvPr>
            <p:ph type="title"/>
          </p:nvPr>
        </p:nvSpPr>
        <p:spPr>
          <a:xfrm>
            <a:off x="1236660" y="1412488"/>
            <a:ext cx="6656730" cy="16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3"/>
                </a:solidFill>
              </a:rPr>
              <a:t>#3 </a:t>
            </a:r>
            <a:r>
              <a:rPr lang="en" sz="7200" dirty="0">
                <a:solidFill>
                  <a:schemeClr val="tx1"/>
                </a:solidFill>
              </a:rPr>
              <a:t>Results</a:t>
            </a:r>
            <a:endParaRPr sz="72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431039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77F87178-7651-9003-B1A7-CAFAB00D7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51FD9F9F-08A5-4E71-85D9-48A0952746FC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AF39C603-E421-A46E-3AD6-BD58A7F8E6A2}"/>
              </a:ext>
            </a:extLst>
          </p:cNvPr>
          <p:cNvSpPr>
            <a:spLocks noGrp="1"/>
          </p:cNvSpPr>
          <p:nvPr>
            <p:ph type="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14341B0C-9A0F-BECE-9F21-E3E2361B1C9C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r>
              <a:rPr lang="en-US" dirty="0"/>
              <a:t>Metrics</a:t>
            </a:r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954F114C-17EE-7E46-5BF6-94031DE3692B}"/>
              </a:ext>
            </a:extLst>
          </p:cNvPr>
          <p:cNvSpPr>
            <a:spLocks noGrp="1"/>
          </p:cNvSpPr>
          <p:nvPr>
            <p:ph type="title" idx="5"/>
          </p:nvPr>
        </p:nvSpPr>
        <p:spPr/>
        <p:txBody>
          <a:bodyPr/>
          <a:lstStyle/>
          <a:p>
            <a:r>
              <a:rPr lang="en-US" dirty="0"/>
              <a:t>Inference Time</a:t>
            </a:r>
          </a:p>
        </p:txBody>
      </p:sp>
      <p:sp>
        <p:nvSpPr>
          <p:cNvPr id="18" name="Title 17">
            <a:extLst>
              <a:ext uri="{FF2B5EF4-FFF2-40B4-BE49-F238E27FC236}">
                <a16:creationId xmlns:a16="http://schemas.microsoft.com/office/drawing/2014/main" id="{2CAC6B4E-C55B-5E03-B1A0-A94CAD655A96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en-US" dirty="0"/>
              <a:t>IOU Score</a:t>
            </a:r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1A48389E-02B9-A6A9-CA14-014A0474E220}"/>
              </a:ext>
            </a:extLst>
          </p:cNvPr>
          <p:cNvSpPr>
            <a:spLocks noGrp="1"/>
          </p:cNvSpPr>
          <p:nvPr>
            <p:ph type="title" idx="7"/>
          </p:nvPr>
        </p:nvSpPr>
        <p:spPr/>
        <p:txBody>
          <a:bodyPr/>
          <a:lstStyle/>
          <a:p>
            <a:r>
              <a:rPr lang="en-US" dirty="0"/>
              <a:t>DICE Loss</a:t>
            </a:r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FF32515E-8001-A3DC-CE9F-647682C1293F}"/>
              </a:ext>
            </a:extLst>
          </p:cNvPr>
          <p:cNvSpPr>
            <a:spLocks noGrp="1"/>
          </p:cNvSpPr>
          <p:nvPr>
            <p:ph type="subTitle" idx="15"/>
          </p:nvPr>
        </p:nvSpPr>
        <p:spPr>
          <a:xfrm>
            <a:off x="735499" y="2700209"/>
            <a:ext cx="2043000" cy="1811824"/>
          </a:xfrm>
        </p:spPr>
        <p:txBody>
          <a:bodyPr/>
          <a:lstStyle/>
          <a:p>
            <a:pPr algn="l"/>
            <a:r>
              <a:rPr lang="en-US" sz="1600" b="1" dirty="0">
                <a:sym typeface="Wingdings" panose="05000000000000000000" pitchFamily="2" charset="2"/>
              </a:rPr>
              <a:t>test set:</a:t>
            </a:r>
            <a:endParaRPr lang="en-US" sz="1600" b="1" dirty="0"/>
          </a:p>
          <a:p>
            <a:pPr marL="139700" indent="0" algn="l"/>
            <a:r>
              <a:rPr lang="en-US" sz="1400" dirty="0"/>
              <a:t>	~ 21 sec</a:t>
            </a:r>
          </a:p>
          <a:p>
            <a:pPr marL="139700" indent="0" algn="l"/>
            <a:endParaRPr lang="en-US" sz="1400" dirty="0"/>
          </a:p>
          <a:p>
            <a:pPr marL="139700" indent="0" algn="l"/>
            <a:endParaRPr lang="en-US" sz="1400" dirty="0"/>
          </a:p>
          <a:p>
            <a:pPr algn="l"/>
            <a:r>
              <a:rPr lang="en-US" sz="1600" b="1" dirty="0">
                <a:sym typeface="Wingdings" panose="05000000000000000000" pitchFamily="2" charset="2"/>
              </a:rPr>
              <a:t>single sample:</a:t>
            </a:r>
            <a:endParaRPr lang="en-US" sz="1600" b="1" dirty="0"/>
          </a:p>
          <a:p>
            <a:pPr marL="139700" indent="0" algn="l"/>
            <a:r>
              <a:rPr lang="en-US" sz="1400" dirty="0"/>
              <a:t>	~ 0.12 sec</a:t>
            </a:r>
          </a:p>
          <a:p>
            <a:endParaRPr lang="en-US" dirty="0"/>
          </a:p>
        </p:txBody>
      </p:sp>
      <p:sp>
        <p:nvSpPr>
          <p:cNvPr id="26" name="Subtitle 22">
            <a:extLst>
              <a:ext uri="{FF2B5EF4-FFF2-40B4-BE49-F238E27FC236}">
                <a16:creationId xmlns:a16="http://schemas.microsoft.com/office/drawing/2014/main" id="{46DF4E16-4B04-CDAE-FFEF-3935B2041969}"/>
              </a:ext>
            </a:extLst>
          </p:cNvPr>
          <p:cNvSpPr txBox="1">
            <a:spLocks/>
          </p:cNvSpPr>
          <p:nvPr/>
        </p:nvSpPr>
        <p:spPr>
          <a:xfrm>
            <a:off x="3897499" y="2698926"/>
            <a:ext cx="2043000" cy="1811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/>
            <a:r>
              <a:rPr lang="en-US" sz="1600" b="1" dirty="0">
                <a:sym typeface="Wingdings" panose="05000000000000000000" pitchFamily="2" charset="2"/>
              </a:rPr>
              <a:t>training</a:t>
            </a:r>
            <a:r>
              <a:rPr lang="en-US" b="1" dirty="0">
                <a:sym typeface="Wingdings" panose="05000000000000000000" pitchFamily="2" charset="2"/>
              </a:rPr>
              <a:t>:</a:t>
            </a:r>
            <a:endParaRPr lang="en-US" b="1" dirty="0"/>
          </a:p>
          <a:p>
            <a:pPr marL="139700" indent="0" algn="l"/>
            <a:r>
              <a:rPr lang="en-US" dirty="0"/>
              <a:t>	~ 0.7338</a:t>
            </a:r>
          </a:p>
          <a:p>
            <a:pPr marL="139700" indent="0" algn="l"/>
            <a:endParaRPr lang="en-US" dirty="0"/>
          </a:p>
          <a:p>
            <a:pPr marL="139700" indent="0" algn="l"/>
            <a:endParaRPr lang="en-US" dirty="0"/>
          </a:p>
          <a:p>
            <a:pPr algn="l"/>
            <a:r>
              <a:rPr lang="en-US" sz="1600" b="1" dirty="0">
                <a:sym typeface="Wingdings" panose="05000000000000000000" pitchFamily="2" charset="2"/>
              </a:rPr>
              <a:t>validation</a:t>
            </a:r>
            <a:r>
              <a:rPr lang="en-US" b="1" dirty="0">
                <a:sym typeface="Wingdings" panose="05000000000000000000" pitchFamily="2" charset="2"/>
              </a:rPr>
              <a:t>:</a:t>
            </a:r>
            <a:endParaRPr lang="en-US" b="1" dirty="0"/>
          </a:p>
          <a:p>
            <a:pPr marL="139700" indent="0" algn="l"/>
            <a:r>
              <a:rPr lang="en-US" dirty="0"/>
              <a:t>	~ 0.6314</a:t>
            </a:r>
          </a:p>
          <a:p>
            <a:endParaRPr lang="en-US" dirty="0"/>
          </a:p>
        </p:txBody>
      </p:sp>
      <p:sp>
        <p:nvSpPr>
          <p:cNvPr id="30" name="Subtitle 22">
            <a:extLst>
              <a:ext uri="{FF2B5EF4-FFF2-40B4-BE49-F238E27FC236}">
                <a16:creationId xmlns:a16="http://schemas.microsoft.com/office/drawing/2014/main" id="{43D80A31-DC98-E86D-E893-E5DFE60E3450}"/>
              </a:ext>
            </a:extLst>
          </p:cNvPr>
          <p:cNvSpPr txBox="1">
            <a:spLocks/>
          </p:cNvSpPr>
          <p:nvPr/>
        </p:nvSpPr>
        <p:spPr>
          <a:xfrm>
            <a:off x="6625020" y="2698926"/>
            <a:ext cx="2043000" cy="1811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/>
            <a:r>
              <a:rPr lang="en-US" sz="1600" b="1" dirty="0">
                <a:sym typeface="Wingdings" panose="05000000000000000000" pitchFamily="2" charset="2"/>
              </a:rPr>
              <a:t>training:</a:t>
            </a:r>
            <a:endParaRPr lang="en-US" sz="1600" b="1" dirty="0"/>
          </a:p>
          <a:p>
            <a:pPr marL="139700" indent="0" algn="l"/>
            <a:r>
              <a:rPr lang="en-US" dirty="0"/>
              <a:t>	~ 0.3404</a:t>
            </a:r>
          </a:p>
          <a:p>
            <a:pPr marL="139700" indent="0" algn="l"/>
            <a:endParaRPr lang="en-US" dirty="0"/>
          </a:p>
          <a:p>
            <a:pPr marL="139700" indent="0" algn="l"/>
            <a:endParaRPr lang="en-US" dirty="0"/>
          </a:p>
          <a:p>
            <a:pPr algn="l"/>
            <a:r>
              <a:rPr lang="en-US" sz="1600" b="1" dirty="0">
                <a:sym typeface="Wingdings" panose="05000000000000000000" pitchFamily="2" charset="2"/>
              </a:rPr>
              <a:t>validation:</a:t>
            </a:r>
            <a:endParaRPr lang="en-US" sz="1600" b="1" dirty="0"/>
          </a:p>
          <a:p>
            <a:pPr marL="139700" indent="0" algn="l"/>
            <a:r>
              <a:rPr lang="en-US" dirty="0"/>
              <a:t>	~ 0.4444</a:t>
            </a:r>
          </a:p>
          <a:p>
            <a:endParaRPr lang="en-US" dirty="0"/>
          </a:p>
        </p:txBody>
      </p:sp>
      <p:sp>
        <p:nvSpPr>
          <p:cNvPr id="31" name="Google Shape;1138;p53">
            <a:extLst>
              <a:ext uri="{FF2B5EF4-FFF2-40B4-BE49-F238E27FC236}">
                <a16:creationId xmlns:a16="http://schemas.microsoft.com/office/drawing/2014/main" id="{9B7E7657-9C74-8417-6041-720F79A21F13}"/>
              </a:ext>
            </a:extLst>
          </p:cNvPr>
          <p:cNvSpPr/>
          <p:nvPr/>
        </p:nvSpPr>
        <p:spPr>
          <a:xfrm>
            <a:off x="7026200" y="610167"/>
            <a:ext cx="1397700" cy="4239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athway Gothic One" panose="02000506050000020004" pitchFamily="2" charset="0"/>
              </a:rPr>
              <a:t>Results</a:t>
            </a:r>
            <a:endParaRPr sz="2000" dirty="0">
              <a:latin typeface="Pathway Gothic One" panose="02000506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559897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D26E519-A849-6EA4-8FB5-2B023546A87C}"/>
              </a:ext>
            </a:extLst>
          </p:cNvPr>
          <p:cNvSpPr/>
          <p:nvPr/>
        </p:nvSpPr>
        <p:spPr>
          <a:xfrm>
            <a:off x="3429000" y="3731046"/>
            <a:ext cx="5120640" cy="429474"/>
          </a:xfrm>
          <a:prstGeom prst="rect">
            <a:avLst/>
          </a:prstGeom>
          <a:solidFill>
            <a:srgbClr val="6FC5D8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C20469-D970-9E29-8E56-0E4E2B399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Segmentation Results</a:t>
            </a:r>
          </a:p>
        </p:txBody>
      </p:sp>
      <p:sp>
        <p:nvSpPr>
          <p:cNvPr id="6" name="Google Shape;1194;p54">
            <a:extLst>
              <a:ext uri="{FF2B5EF4-FFF2-40B4-BE49-F238E27FC236}">
                <a16:creationId xmlns:a16="http://schemas.microsoft.com/office/drawing/2014/main" id="{FCA4F357-6A99-35D3-B524-0AD362520EE4}"/>
              </a:ext>
            </a:extLst>
          </p:cNvPr>
          <p:cNvSpPr txBox="1">
            <a:spLocks/>
          </p:cNvSpPr>
          <p:nvPr/>
        </p:nvSpPr>
        <p:spPr>
          <a:xfrm>
            <a:off x="3901000" y="3713927"/>
            <a:ext cx="3983400" cy="3189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>
                <a:solidFill>
                  <a:schemeClr val="bg2"/>
                </a:solidFill>
              </a:rPr>
              <a:t>are the results any good ?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5CEE41-48D7-6DFF-25AF-98C920BA398C}"/>
              </a:ext>
            </a:extLst>
          </p:cNvPr>
          <p:cNvSpPr/>
          <p:nvPr/>
        </p:nvSpPr>
        <p:spPr>
          <a:xfrm>
            <a:off x="3363756" y="3661143"/>
            <a:ext cx="5120640" cy="424500"/>
          </a:xfrm>
          <a:prstGeom prst="rect">
            <a:avLst/>
          </a:prstGeom>
          <a:noFill/>
          <a:ln w="9525">
            <a:solidFill>
              <a:srgbClr val="2020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28416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DC6CA4D-78F4-7F45-D93F-0A55A5B08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541" y="150919"/>
            <a:ext cx="4641459" cy="1668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361A79-A129-DC05-AB1F-EB53110E74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5270"/>
            <a:ext cx="4423111" cy="161680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FE79A0-CA11-F526-7888-10A5927957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546559"/>
            <a:ext cx="3937819" cy="139536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7849E6D-23AA-1761-206B-55669183B03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" b="865"/>
          <a:stretch/>
        </p:blipFill>
        <p:spPr>
          <a:xfrm>
            <a:off x="4502540" y="1818951"/>
            <a:ext cx="4641459" cy="309594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E64645F-CDA6-D758-C699-E81FB57924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51" y="1794302"/>
            <a:ext cx="4415660" cy="16114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E9B883B-B51E-243C-CC3D-5369DF5ED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17961"/>
            <a:ext cx="4415658" cy="156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330542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7" name="Google Shape;1377;p62"/>
          <p:cNvSpPr txBox="1">
            <a:spLocks noGrp="1"/>
          </p:cNvSpPr>
          <p:nvPr>
            <p:ph type="ctrTitle"/>
          </p:nvPr>
        </p:nvSpPr>
        <p:spPr>
          <a:xfrm>
            <a:off x="883664" y="391437"/>
            <a:ext cx="7376673" cy="136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THANK YOU FOR HAVING US !</a:t>
            </a:r>
            <a:endParaRPr sz="6600" dirty="0"/>
          </a:p>
        </p:txBody>
      </p:sp>
      <p:sp>
        <p:nvSpPr>
          <p:cNvPr id="1378" name="Google Shape;1378;p62"/>
          <p:cNvSpPr txBox="1">
            <a:spLocks noGrp="1"/>
          </p:cNvSpPr>
          <p:nvPr>
            <p:ph type="subTitle" idx="1"/>
          </p:nvPr>
        </p:nvSpPr>
        <p:spPr>
          <a:xfrm>
            <a:off x="961860" y="2391414"/>
            <a:ext cx="3785400" cy="12585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b="1" dirty="0"/>
              <a:t>emails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endParaRPr lang="en-US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hussin.mhmd@gmail.com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abdelrahman.abdelghany.22@gmail.com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mariam.m.bebawy@gmail.com</a:t>
            </a:r>
          </a:p>
        </p:txBody>
      </p:sp>
      <p:grpSp>
        <p:nvGrpSpPr>
          <p:cNvPr id="6" name="Google Shape;10342;p76">
            <a:extLst>
              <a:ext uri="{FF2B5EF4-FFF2-40B4-BE49-F238E27FC236}">
                <a16:creationId xmlns:a16="http://schemas.microsoft.com/office/drawing/2014/main" id="{B4630444-6CF5-8860-5E44-4DCCB16573DC}"/>
              </a:ext>
            </a:extLst>
          </p:cNvPr>
          <p:cNvGrpSpPr/>
          <p:nvPr/>
        </p:nvGrpSpPr>
        <p:grpSpPr>
          <a:xfrm>
            <a:off x="619668" y="2460575"/>
            <a:ext cx="342192" cy="327140"/>
            <a:chOff x="7441465" y="2302860"/>
            <a:chExt cx="342192" cy="327140"/>
          </a:xfrm>
        </p:grpSpPr>
        <p:sp>
          <p:nvSpPr>
            <p:cNvPr id="7" name="Google Shape;10343;p76">
              <a:extLst>
                <a:ext uri="{FF2B5EF4-FFF2-40B4-BE49-F238E27FC236}">
                  <a16:creationId xmlns:a16="http://schemas.microsoft.com/office/drawing/2014/main" id="{40747CAB-7235-568C-3880-052605C4E8BA}"/>
                </a:ext>
              </a:extLst>
            </p:cNvPr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10344;p76">
              <a:extLst>
                <a:ext uri="{FF2B5EF4-FFF2-40B4-BE49-F238E27FC236}">
                  <a16:creationId xmlns:a16="http://schemas.microsoft.com/office/drawing/2014/main" id="{ACF0BFF1-D1DD-9223-F42C-62CD687D85D4}"/>
                </a:ext>
              </a:extLst>
            </p:cNvPr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378;p62">
            <a:extLst>
              <a:ext uri="{FF2B5EF4-FFF2-40B4-BE49-F238E27FC236}">
                <a16:creationId xmlns:a16="http://schemas.microsoft.com/office/drawing/2014/main" id="{2CA5ABB5-505E-A924-EBEE-950526126F38}"/>
              </a:ext>
            </a:extLst>
          </p:cNvPr>
          <p:cNvSpPr txBox="1">
            <a:spLocks/>
          </p:cNvSpPr>
          <p:nvPr/>
        </p:nvSpPr>
        <p:spPr>
          <a:xfrm>
            <a:off x="5046329" y="2391414"/>
            <a:ext cx="3785400" cy="1258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"/>
              <a:buNone/>
              <a:defRPr sz="18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indent="0" algn="l">
              <a:buClr>
                <a:schemeClr val="hlink"/>
              </a:buClr>
              <a:buSzPts val="1100"/>
              <a:buFont typeface="Arial"/>
              <a:buNone/>
            </a:pPr>
            <a:r>
              <a:rPr lang="en-US" b="1" dirty="0" err="1"/>
              <a:t>linkedin</a:t>
            </a:r>
            <a:r>
              <a:rPr lang="en-US" b="1" dirty="0"/>
              <a:t> </a:t>
            </a:r>
          </a:p>
          <a:p>
            <a:pPr marL="0" indent="0" algn="l">
              <a:buClr>
                <a:schemeClr val="hlink"/>
              </a:buClr>
              <a:buSzPts val="1100"/>
              <a:buFont typeface="Arial"/>
              <a:buNone/>
            </a:pPr>
            <a:endParaRPr lang="en-US" b="1" dirty="0"/>
          </a:p>
          <a:p>
            <a:pPr marL="0" indent="0" algn="l"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linkedin.com/in/</a:t>
            </a:r>
            <a:r>
              <a:rPr lang="en-US" dirty="0" err="1"/>
              <a:t>hussin-elrashidy</a:t>
            </a:r>
            <a:endParaRPr lang="en-US" dirty="0"/>
          </a:p>
          <a:p>
            <a:pPr marL="0" indent="0" algn="l"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linkedin.com/in/</a:t>
            </a:r>
            <a:r>
              <a:rPr lang="en-US" dirty="0" err="1"/>
              <a:t>abdelrahman-abdelghany</a:t>
            </a:r>
            <a:endParaRPr lang="en-US" dirty="0"/>
          </a:p>
          <a:p>
            <a:pPr marL="0" indent="0" algn="l">
              <a:buClr>
                <a:schemeClr val="hlink"/>
              </a:buClr>
              <a:buSzPts val="1100"/>
              <a:buFont typeface="Arial"/>
              <a:buNone/>
            </a:pPr>
            <a:r>
              <a:rPr lang="en-US" dirty="0"/>
              <a:t>linkedin.com/in/</a:t>
            </a:r>
            <a:r>
              <a:rPr lang="en-US" dirty="0" err="1"/>
              <a:t>mariam-bebawy</a:t>
            </a:r>
            <a:endParaRPr lang="en-US" dirty="0"/>
          </a:p>
        </p:txBody>
      </p:sp>
      <p:grpSp>
        <p:nvGrpSpPr>
          <p:cNvPr id="13" name="Google Shape;10342;p76">
            <a:extLst>
              <a:ext uri="{FF2B5EF4-FFF2-40B4-BE49-F238E27FC236}">
                <a16:creationId xmlns:a16="http://schemas.microsoft.com/office/drawing/2014/main" id="{01E81E2F-4A4A-7F85-55A5-4D639EECA5A5}"/>
              </a:ext>
            </a:extLst>
          </p:cNvPr>
          <p:cNvGrpSpPr/>
          <p:nvPr/>
        </p:nvGrpSpPr>
        <p:grpSpPr>
          <a:xfrm>
            <a:off x="4704137" y="2460575"/>
            <a:ext cx="342192" cy="327140"/>
            <a:chOff x="7441465" y="2302860"/>
            <a:chExt cx="342192" cy="327140"/>
          </a:xfrm>
        </p:grpSpPr>
        <p:sp>
          <p:nvSpPr>
            <p:cNvPr id="14" name="Google Shape;10343;p76">
              <a:extLst>
                <a:ext uri="{FF2B5EF4-FFF2-40B4-BE49-F238E27FC236}">
                  <a16:creationId xmlns:a16="http://schemas.microsoft.com/office/drawing/2014/main" id="{2DD32762-B612-3AB8-801F-BE0AD5CB3007}"/>
                </a:ext>
              </a:extLst>
            </p:cNvPr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0344;p76">
              <a:extLst>
                <a:ext uri="{FF2B5EF4-FFF2-40B4-BE49-F238E27FC236}">
                  <a16:creationId xmlns:a16="http://schemas.microsoft.com/office/drawing/2014/main" id="{00E0F3AC-CEBA-4927-9541-A213A1509187}"/>
                </a:ext>
              </a:extLst>
            </p:cNvPr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CB5D85-6FF6-7BC1-9450-86A85563C8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955" t="7104" r="62043" b="64894"/>
          <a:stretch/>
        </p:blipFill>
        <p:spPr>
          <a:xfrm>
            <a:off x="6154313" y="1669284"/>
            <a:ext cx="1507675" cy="1507675"/>
          </a:xfrm>
          <a:prstGeom prst="flowChartConnector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9093798-2C08-5577-D79E-3007F4CEE5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29" t="10370" r="28100" b="39260"/>
          <a:stretch/>
        </p:blipFill>
        <p:spPr>
          <a:xfrm>
            <a:off x="1479932" y="1661664"/>
            <a:ext cx="1501315" cy="1501315"/>
          </a:xfrm>
          <a:prstGeom prst="flowChartConnector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4990CA1-8E3B-0B23-9EC9-A5029451C6C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792" t="15111" r="11541" b="18223"/>
          <a:stretch/>
        </p:blipFill>
        <p:spPr>
          <a:xfrm>
            <a:off x="3835945" y="1671326"/>
            <a:ext cx="1490401" cy="1490401"/>
          </a:xfrm>
          <a:prstGeom prst="flowChartConnector">
            <a:avLst/>
          </a:prstGeom>
        </p:spPr>
      </p:pic>
      <p:cxnSp>
        <p:nvCxnSpPr>
          <p:cNvPr id="1136" name="Google Shape;1136;p53"/>
          <p:cNvCxnSpPr>
            <a:cxnSpLocks/>
          </p:cNvCxnSpPr>
          <p:nvPr/>
        </p:nvCxnSpPr>
        <p:spPr>
          <a:xfrm rot="10800000" flipH="1">
            <a:off x="6905650" y="3151670"/>
            <a:ext cx="900" cy="401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1138" name="Google Shape;1138;p53"/>
          <p:cNvSpPr/>
          <p:nvPr/>
        </p:nvSpPr>
        <p:spPr>
          <a:xfrm>
            <a:off x="6794881" y="540000"/>
            <a:ext cx="1860339" cy="564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athway Gothic One" panose="02000506050000020004" pitchFamily="2" charset="0"/>
              </a:rPr>
              <a:t>BME Senior Students</a:t>
            </a:r>
            <a:endParaRPr sz="2000" dirty="0">
              <a:latin typeface="Pathway Gothic One" panose="02000506050000020004" pitchFamily="2" charset="0"/>
            </a:endParaRPr>
          </a:p>
        </p:txBody>
      </p:sp>
      <p:cxnSp>
        <p:nvCxnSpPr>
          <p:cNvPr id="1139" name="Google Shape;1139;p53"/>
          <p:cNvCxnSpPr/>
          <p:nvPr/>
        </p:nvCxnSpPr>
        <p:spPr>
          <a:xfrm flipH="1">
            <a:off x="7418188" y="544563"/>
            <a:ext cx="186600" cy="555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0" name="Google Shape;1140;p53"/>
          <p:cNvCxnSpPr/>
          <p:nvPr/>
        </p:nvCxnSpPr>
        <p:spPr>
          <a:xfrm flipH="1">
            <a:off x="7363663" y="544563"/>
            <a:ext cx="186600" cy="555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1" name="Google Shape;1141;p53"/>
          <p:cNvCxnSpPr/>
          <p:nvPr/>
        </p:nvCxnSpPr>
        <p:spPr>
          <a:xfrm flipH="1">
            <a:off x="7899913" y="544563"/>
            <a:ext cx="186600" cy="555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42" name="Google Shape;1142;p53"/>
          <p:cNvCxnSpPr/>
          <p:nvPr/>
        </p:nvCxnSpPr>
        <p:spPr>
          <a:xfrm flipH="1">
            <a:off x="7845388" y="544563"/>
            <a:ext cx="186600" cy="5553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43" name="Google Shape;1143;p5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WHO ARE WE ?</a:t>
            </a:r>
            <a:endParaRPr dirty="0"/>
          </a:p>
        </p:txBody>
      </p:sp>
      <p:sp>
        <p:nvSpPr>
          <p:cNvPr id="1176" name="Google Shape;1176;p53"/>
          <p:cNvSpPr/>
          <p:nvPr/>
        </p:nvSpPr>
        <p:spPr>
          <a:xfrm>
            <a:off x="1487552" y="1669939"/>
            <a:ext cx="1499400" cy="1499400"/>
          </a:xfrm>
          <a:prstGeom prst="donut">
            <a:avLst>
              <a:gd name="adj" fmla="val 471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7" name="Google Shape;1177;p53"/>
          <p:cNvSpPr/>
          <p:nvPr/>
        </p:nvSpPr>
        <p:spPr>
          <a:xfrm rot="10800000">
            <a:off x="1492028" y="1674634"/>
            <a:ext cx="1490400" cy="1490400"/>
          </a:xfrm>
          <a:prstGeom prst="blockArc">
            <a:avLst>
              <a:gd name="adj1" fmla="val 5266439"/>
              <a:gd name="adj2" fmla="val 19998619"/>
              <a:gd name="adj3" fmla="val 413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8" name="Google Shape;1178;p53"/>
          <p:cNvSpPr/>
          <p:nvPr/>
        </p:nvSpPr>
        <p:spPr>
          <a:xfrm>
            <a:off x="3822300" y="1669939"/>
            <a:ext cx="1499400" cy="1499400"/>
          </a:xfrm>
          <a:prstGeom prst="donut">
            <a:avLst>
              <a:gd name="adj" fmla="val 471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0" name="Google Shape;1180;p53"/>
          <p:cNvSpPr txBox="1"/>
          <p:nvPr/>
        </p:nvSpPr>
        <p:spPr>
          <a:xfrm>
            <a:off x="1265015" y="3767683"/>
            <a:ext cx="194667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Hussin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Elrashidy</a:t>
            </a:r>
            <a:endParaRPr sz="2400" dirty="0">
              <a:solidFill>
                <a:schemeClr val="dk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182" name="Google Shape;1182;p53"/>
          <p:cNvSpPr txBox="1"/>
          <p:nvPr/>
        </p:nvSpPr>
        <p:spPr>
          <a:xfrm>
            <a:off x="3687150" y="3767683"/>
            <a:ext cx="176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Abdelrahman Abdelghany</a:t>
            </a:r>
            <a:endParaRPr sz="2400" dirty="0">
              <a:solidFill>
                <a:schemeClr val="dk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sp>
        <p:nvSpPr>
          <p:cNvPr id="1137" name="Google Shape;1137;p53"/>
          <p:cNvSpPr txBox="1"/>
          <p:nvPr/>
        </p:nvSpPr>
        <p:spPr>
          <a:xfrm>
            <a:off x="6020800" y="3767683"/>
            <a:ext cx="17697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Mariam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rPr>
              <a:t>Bebawy</a:t>
            </a:r>
            <a:endParaRPr sz="2400" dirty="0">
              <a:solidFill>
                <a:schemeClr val="dk1"/>
              </a:solidFill>
              <a:latin typeface="Pathway Gothic One"/>
              <a:ea typeface="Pathway Gothic One"/>
              <a:cs typeface="Pathway Gothic One"/>
              <a:sym typeface="Pathway Gothic One"/>
            </a:endParaRPr>
          </a:p>
        </p:txBody>
      </p:sp>
      <p:cxnSp>
        <p:nvCxnSpPr>
          <p:cNvPr id="1185" name="Google Shape;1185;p53"/>
          <p:cNvCxnSpPr>
            <a:cxnSpLocks/>
          </p:cNvCxnSpPr>
          <p:nvPr/>
        </p:nvCxnSpPr>
        <p:spPr>
          <a:xfrm flipV="1">
            <a:off x="2238350" y="3180470"/>
            <a:ext cx="0" cy="372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cxnSp>
        <p:nvCxnSpPr>
          <p:cNvPr id="1186" name="Google Shape;1186;p53"/>
          <p:cNvCxnSpPr>
            <a:cxnSpLocks/>
          </p:cNvCxnSpPr>
          <p:nvPr/>
        </p:nvCxnSpPr>
        <p:spPr>
          <a:xfrm rot="10800000">
            <a:off x="4572000" y="3151670"/>
            <a:ext cx="0" cy="4017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diamond" w="med" len="med"/>
            <a:tailEnd type="none" w="med" len="med"/>
          </a:ln>
        </p:spPr>
      </p:cxnSp>
      <p:sp>
        <p:nvSpPr>
          <p:cNvPr id="1187" name="Google Shape;1187;p53"/>
          <p:cNvSpPr/>
          <p:nvPr/>
        </p:nvSpPr>
        <p:spPr>
          <a:xfrm rot="10800000">
            <a:off x="3826800" y="1674600"/>
            <a:ext cx="1490400" cy="1490400"/>
          </a:xfrm>
          <a:prstGeom prst="blockArc">
            <a:avLst>
              <a:gd name="adj1" fmla="val 5400000"/>
              <a:gd name="adj2" fmla="val 2450829"/>
              <a:gd name="adj3" fmla="val 412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8" name="Google Shape;1188;p53"/>
          <p:cNvSpPr/>
          <p:nvPr/>
        </p:nvSpPr>
        <p:spPr>
          <a:xfrm rot="10800000">
            <a:off x="6160450" y="1674600"/>
            <a:ext cx="1490400" cy="1490400"/>
          </a:xfrm>
          <a:prstGeom prst="blockArc">
            <a:avLst>
              <a:gd name="adj1" fmla="val 5266439"/>
              <a:gd name="adj2" fmla="val 15517379"/>
              <a:gd name="adj3" fmla="val 42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176;p53">
            <a:extLst>
              <a:ext uri="{FF2B5EF4-FFF2-40B4-BE49-F238E27FC236}">
                <a16:creationId xmlns:a16="http://schemas.microsoft.com/office/drawing/2014/main" id="{0434ECF0-DF35-8234-AB75-5E730C144775}"/>
              </a:ext>
            </a:extLst>
          </p:cNvPr>
          <p:cNvSpPr/>
          <p:nvPr/>
        </p:nvSpPr>
        <p:spPr>
          <a:xfrm>
            <a:off x="6161419" y="1663431"/>
            <a:ext cx="1499400" cy="1499400"/>
          </a:xfrm>
          <a:prstGeom prst="donut">
            <a:avLst>
              <a:gd name="adj" fmla="val 471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662136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6"/>
          <p:cNvSpPr txBox="1">
            <a:spLocks noGrp="1"/>
          </p:cNvSpPr>
          <p:nvPr>
            <p:ph type="title"/>
          </p:nvPr>
        </p:nvSpPr>
        <p:spPr>
          <a:xfrm>
            <a:off x="1236660" y="1412488"/>
            <a:ext cx="6656730" cy="16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3"/>
                </a:solidFill>
              </a:rPr>
              <a:t>#1 </a:t>
            </a:r>
            <a:r>
              <a:rPr lang="en" sz="7200" dirty="0">
                <a:solidFill>
                  <a:schemeClr val="tx1"/>
                </a:solidFill>
              </a:rPr>
              <a:t>Problem Definition</a:t>
            </a:r>
            <a:endParaRPr sz="7200" dirty="0">
              <a:solidFill>
                <a:schemeClr val="accent3"/>
              </a:solidFill>
            </a:endParaRPr>
          </a:p>
        </p:txBody>
      </p:sp>
      <p:sp>
        <p:nvSpPr>
          <p:cNvPr id="444" name="Google Shape;444;p36"/>
          <p:cNvSpPr txBox="1">
            <a:spLocks noGrp="1"/>
          </p:cNvSpPr>
          <p:nvPr>
            <p:ph type="subTitle" idx="1"/>
          </p:nvPr>
        </p:nvSpPr>
        <p:spPr>
          <a:xfrm>
            <a:off x="2605600" y="3249663"/>
            <a:ext cx="3983400" cy="4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Animal body-parts Segmentation</a:t>
            </a:r>
            <a:endParaRPr dirty="0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9A5D52-95AD-A71D-C45B-B9C2B0A50D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-20000"/>
                    </a14:imgEffect>
                  </a14:imgLayer>
                </a14:imgProps>
              </a:ext>
            </a:extLst>
          </a:blip>
          <a:srcRect l="10195" t="4762" r="2273" b="10119"/>
          <a:stretch/>
        </p:blipFill>
        <p:spPr>
          <a:xfrm rot="199707">
            <a:off x="1116724" y="1837011"/>
            <a:ext cx="3704161" cy="2750646"/>
          </a:xfrm>
          <a:prstGeom prst="rect">
            <a:avLst/>
          </a:prstGeom>
        </p:spPr>
      </p:pic>
      <p:sp>
        <p:nvSpPr>
          <p:cNvPr id="449" name="Google Shape;449;p3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6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Animal body-parts Segmentation</a:t>
            </a:r>
          </a:p>
        </p:txBody>
      </p:sp>
      <p:sp>
        <p:nvSpPr>
          <p:cNvPr id="450" name="Google Shape;450;p37"/>
          <p:cNvSpPr txBox="1">
            <a:spLocks noGrp="1"/>
          </p:cNvSpPr>
          <p:nvPr>
            <p:ph type="title" idx="2"/>
          </p:nvPr>
        </p:nvSpPr>
        <p:spPr>
          <a:xfrm>
            <a:off x="5823174" y="1147137"/>
            <a:ext cx="2910900" cy="105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?</a:t>
            </a:r>
            <a:endParaRPr dirty="0"/>
          </a:p>
        </p:txBody>
      </p:sp>
      <p:sp>
        <p:nvSpPr>
          <p:cNvPr id="451" name="Google Shape;451;p37"/>
          <p:cNvSpPr txBox="1">
            <a:spLocks noGrp="1"/>
          </p:cNvSpPr>
          <p:nvPr>
            <p:ph type="subTitle" idx="1"/>
          </p:nvPr>
        </p:nvSpPr>
        <p:spPr>
          <a:xfrm>
            <a:off x="6176700" y="2980880"/>
            <a:ext cx="2247300" cy="9045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-US" b="1" dirty="0"/>
              <a:t>Initial step for disease identification in different body parts</a:t>
            </a:r>
          </a:p>
        </p:txBody>
      </p:sp>
      <p:sp>
        <p:nvSpPr>
          <p:cNvPr id="453" name="Google Shape;453;p37"/>
          <p:cNvSpPr/>
          <p:nvPr/>
        </p:nvSpPr>
        <p:spPr>
          <a:xfrm rot="179805">
            <a:off x="2664737" y="1703137"/>
            <a:ext cx="761124" cy="25080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6"/>
          <p:cNvSpPr txBox="1">
            <a:spLocks noGrp="1"/>
          </p:cNvSpPr>
          <p:nvPr>
            <p:ph type="title"/>
          </p:nvPr>
        </p:nvSpPr>
        <p:spPr>
          <a:xfrm>
            <a:off x="1236660" y="1412488"/>
            <a:ext cx="6656730" cy="16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3"/>
                </a:solidFill>
              </a:rPr>
              <a:t>#2 </a:t>
            </a:r>
            <a:r>
              <a:rPr lang="en" sz="7200" dirty="0">
                <a:solidFill>
                  <a:schemeClr val="tx1"/>
                </a:solidFill>
              </a:rPr>
              <a:t>ML Cycle</a:t>
            </a:r>
            <a:endParaRPr sz="72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244504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478C4-5A83-4CC2-2FC6-4AA31A1A3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/>
              <a:t>ML Cycle</a:t>
            </a:r>
          </a:p>
        </p:txBody>
      </p:sp>
      <p:grpSp>
        <p:nvGrpSpPr>
          <p:cNvPr id="6" name="Google Shape;2134;p70">
            <a:extLst>
              <a:ext uri="{FF2B5EF4-FFF2-40B4-BE49-F238E27FC236}">
                <a16:creationId xmlns:a16="http://schemas.microsoft.com/office/drawing/2014/main" id="{647E3C2D-C572-BABE-2065-51A9CBA7879A}"/>
              </a:ext>
            </a:extLst>
          </p:cNvPr>
          <p:cNvGrpSpPr/>
          <p:nvPr/>
        </p:nvGrpSpPr>
        <p:grpSpPr>
          <a:xfrm>
            <a:off x="4572000" y="367546"/>
            <a:ext cx="4408408" cy="4408408"/>
            <a:chOff x="3736598" y="2170606"/>
            <a:chExt cx="404889" cy="404889"/>
          </a:xfrm>
        </p:grpSpPr>
        <p:sp>
          <p:nvSpPr>
            <p:cNvPr id="7" name="Google Shape;2135;p70">
              <a:extLst>
                <a:ext uri="{FF2B5EF4-FFF2-40B4-BE49-F238E27FC236}">
                  <a16:creationId xmlns:a16="http://schemas.microsoft.com/office/drawing/2014/main" id="{F6D1CB52-1B06-3002-DDEC-02C3CDCEADBB}"/>
                </a:ext>
              </a:extLst>
            </p:cNvPr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5">
                  <a:lumMod val="7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2136;p70">
              <a:extLst>
                <a:ext uri="{FF2B5EF4-FFF2-40B4-BE49-F238E27FC236}">
                  <a16:creationId xmlns:a16="http://schemas.microsoft.com/office/drawing/2014/main" id="{E1AFCD8E-0D27-5755-B9FF-EBD3C91FDABC}"/>
                </a:ext>
              </a:extLst>
            </p:cNvPr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5">
                  <a:lumMod val="1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2137;p70">
              <a:extLst>
                <a:ext uri="{FF2B5EF4-FFF2-40B4-BE49-F238E27FC236}">
                  <a16:creationId xmlns:a16="http://schemas.microsoft.com/office/drawing/2014/main" id="{7B01DDAD-0D77-D136-22CD-C3E44C5E21AA}"/>
                </a:ext>
              </a:extLst>
            </p:cNvPr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5">
                  <a:lumMod val="5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138;p70">
              <a:extLst>
                <a:ext uri="{FF2B5EF4-FFF2-40B4-BE49-F238E27FC236}">
                  <a16:creationId xmlns:a16="http://schemas.microsoft.com/office/drawing/2014/main" id="{018487AE-B5CC-8210-B744-8C155530831B}"/>
                </a:ext>
              </a:extLst>
            </p:cNvPr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5">
                  <a:lumMod val="25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DD9C841B-6675-2D5C-EEEF-BBB411B74943}"/>
              </a:ext>
            </a:extLst>
          </p:cNvPr>
          <p:cNvSpPr txBox="1"/>
          <p:nvPr/>
        </p:nvSpPr>
        <p:spPr>
          <a:xfrm rot="2803750">
            <a:off x="4870001" y="3263495"/>
            <a:ext cx="1338773" cy="6080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Pathway Gothic One" panose="02000506050000020004" pitchFamily="2" charset="0"/>
              </a:rPr>
              <a:t>evaluate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C8C188-DE08-DA8F-7B75-8574B63F6156}"/>
              </a:ext>
            </a:extLst>
          </p:cNvPr>
          <p:cNvSpPr txBox="1"/>
          <p:nvPr/>
        </p:nvSpPr>
        <p:spPr>
          <a:xfrm rot="18753225">
            <a:off x="5046181" y="1024597"/>
            <a:ext cx="13387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Pathway Gothic One" panose="02000506050000020004" pitchFamily="2" charset="0"/>
              </a:rPr>
              <a:t>iterate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CA1105-E684-85A8-EC78-20E2ACA0DB47}"/>
              </a:ext>
            </a:extLst>
          </p:cNvPr>
          <p:cNvSpPr txBox="1"/>
          <p:nvPr/>
        </p:nvSpPr>
        <p:spPr>
          <a:xfrm rot="18753225">
            <a:off x="7059222" y="3533294"/>
            <a:ext cx="13387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Pathway Gothic One" panose="02000506050000020004" pitchFamily="2" charset="0"/>
              </a:rPr>
              <a:t>code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3EF522E-0F33-6127-5392-84D9E37A1449}"/>
              </a:ext>
            </a:extLst>
          </p:cNvPr>
          <p:cNvSpPr txBox="1"/>
          <p:nvPr/>
        </p:nvSpPr>
        <p:spPr>
          <a:xfrm rot="2803750">
            <a:off x="7270101" y="1238323"/>
            <a:ext cx="13387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Pathway Gothic One" panose="02000506050000020004" pitchFamily="2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422104525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8B736-380E-E21B-CB2D-9E3AB8113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65" y="462610"/>
            <a:ext cx="1396157" cy="513300"/>
          </a:xfrm>
        </p:spPr>
        <p:txBody>
          <a:bodyPr/>
          <a:lstStyle/>
          <a:p>
            <a:pPr algn="l"/>
            <a:r>
              <a:rPr lang="en-US" dirty="0"/>
              <a:t>DATA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C4CC0982-9E72-E5C6-A1E8-9E00A59CB3A8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514665" y="2047110"/>
            <a:ext cx="1396157" cy="513300"/>
          </a:xfrm>
        </p:spPr>
        <p:txBody>
          <a:bodyPr/>
          <a:lstStyle/>
          <a:p>
            <a:pPr algn="l"/>
            <a:r>
              <a:rPr lang="en-US" dirty="0"/>
              <a:t>CODE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8B6C044-B2C3-F8C2-B8B0-5EC69E491A24}"/>
              </a:ext>
            </a:extLst>
          </p:cNvPr>
          <p:cNvSpPr>
            <a:spLocks noGrp="1"/>
          </p:cNvSpPr>
          <p:nvPr>
            <p:ph type="title" idx="7"/>
          </p:nvPr>
        </p:nvSpPr>
        <p:spPr>
          <a:xfrm>
            <a:off x="514665" y="3631610"/>
            <a:ext cx="1396157" cy="513300"/>
          </a:xfrm>
        </p:spPr>
        <p:txBody>
          <a:bodyPr/>
          <a:lstStyle/>
          <a:p>
            <a:pPr algn="l"/>
            <a:r>
              <a:rPr lang="en-US" dirty="0"/>
              <a:t>EVALUATE</a:t>
            </a:r>
          </a:p>
        </p:txBody>
      </p:sp>
      <p:sp>
        <p:nvSpPr>
          <p:cNvPr id="11" name="Subtitle 26">
            <a:extLst>
              <a:ext uri="{FF2B5EF4-FFF2-40B4-BE49-F238E27FC236}">
                <a16:creationId xmlns:a16="http://schemas.microsoft.com/office/drawing/2014/main" id="{583484AE-AA0A-14E6-C3A4-50A503A1F7D7}"/>
              </a:ext>
            </a:extLst>
          </p:cNvPr>
          <p:cNvSpPr txBox="1">
            <a:spLocks/>
          </p:cNvSpPr>
          <p:nvPr/>
        </p:nvSpPr>
        <p:spPr>
          <a:xfrm>
            <a:off x="2277411" y="419540"/>
            <a:ext cx="5299016" cy="1202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Image resizing to (256, 256)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Reading images with corresponding encodings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Splitting into train and validation sets ~ 80, 20 % split</a:t>
            </a:r>
          </a:p>
        </p:txBody>
      </p:sp>
      <p:sp>
        <p:nvSpPr>
          <p:cNvPr id="12" name="Subtitle 26">
            <a:extLst>
              <a:ext uri="{FF2B5EF4-FFF2-40B4-BE49-F238E27FC236}">
                <a16:creationId xmlns:a16="http://schemas.microsoft.com/office/drawing/2014/main" id="{CCDFE966-5133-0E4F-11D1-88775BFA5090}"/>
              </a:ext>
            </a:extLst>
          </p:cNvPr>
          <p:cNvSpPr txBox="1">
            <a:spLocks/>
          </p:cNvSpPr>
          <p:nvPr/>
        </p:nvSpPr>
        <p:spPr>
          <a:xfrm>
            <a:off x="2277411" y="2019740"/>
            <a:ext cx="5299016" cy="1202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Data processing &amp; splitting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Model definition &amp;training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Result checking &amp; evaluation</a:t>
            </a:r>
          </a:p>
        </p:txBody>
      </p:sp>
      <p:sp>
        <p:nvSpPr>
          <p:cNvPr id="13" name="Subtitle 26">
            <a:extLst>
              <a:ext uri="{FF2B5EF4-FFF2-40B4-BE49-F238E27FC236}">
                <a16:creationId xmlns:a16="http://schemas.microsoft.com/office/drawing/2014/main" id="{BC299C6C-A3FC-E5CD-9405-2ABFF0DEE1C9}"/>
              </a:ext>
            </a:extLst>
          </p:cNvPr>
          <p:cNvSpPr txBox="1">
            <a:spLocks/>
          </p:cNvSpPr>
          <p:nvPr/>
        </p:nvSpPr>
        <p:spPr>
          <a:xfrm>
            <a:off x="2277411" y="3619940"/>
            <a:ext cx="5299016" cy="1202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Optimizer = Adam optimizer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Loss = Dice loss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Metrics = IOU ~ Intersection Over Union</a:t>
            </a:r>
          </a:p>
        </p:txBody>
      </p:sp>
      <p:sp>
        <p:nvSpPr>
          <p:cNvPr id="14" name="Subtitle 5">
            <a:extLst>
              <a:ext uri="{FF2B5EF4-FFF2-40B4-BE49-F238E27FC236}">
                <a16:creationId xmlns:a16="http://schemas.microsoft.com/office/drawing/2014/main" id="{AE1D450C-56F7-BC3A-96D6-AC7A39ADE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356" y="972886"/>
            <a:ext cx="1858285" cy="565010"/>
          </a:xfrm>
        </p:spPr>
        <p:txBody>
          <a:bodyPr anchor="ctr"/>
          <a:lstStyle/>
          <a:p>
            <a:pPr algn="l"/>
            <a:r>
              <a:rPr lang="en-US" b="1" i="1" dirty="0"/>
              <a:t>already provided</a:t>
            </a:r>
          </a:p>
        </p:txBody>
      </p:sp>
      <p:sp>
        <p:nvSpPr>
          <p:cNvPr id="15" name="Subtitle 7">
            <a:extLst>
              <a:ext uri="{FF2B5EF4-FFF2-40B4-BE49-F238E27FC236}">
                <a16:creationId xmlns:a16="http://schemas.microsoft.com/office/drawing/2014/main" id="{2DFA95D2-31CD-16F2-621F-E20DFF93B09A}"/>
              </a:ext>
            </a:extLst>
          </p:cNvPr>
          <p:cNvSpPr>
            <a:spLocks noGrp="1"/>
          </p:cNvSpPr>
          <p:nvPr>
            <p:ph type="subTitle" idx="6"/>
          </p:nvPr>
        </p:nvSpPr>
        <p:spPr>
          <a:xfrm>
            <a:off x="540356" y="2557386"/>
            <a:ext cx="1858285" cy="565010"/>
          </a:xfrm>
        </p:spPr>
        <p:txBody>
          <a:bodyPr anchor="ctr"/>
          <a:lstStyle/>
          <a:p>
            <a:pPr algn="l"/>
            <a:r>
              <a:rPr lang="en-US" b="1" i="1" dirty="0"/>
              <a:t>main code steps</a:t>
            </a:r>
          </a:p>
        </p:txBody>
      </p:sp>
      <p:sp>
        <p:nvSpPr>
          <p:cNvPr id="16" name="Subtitle 9">
            <a:extLst>
              <a:ext uri="{FF2B5EF4-FFF2-40B4-BE49-F238E27FC236}">
                <a16:creationId xmlns:a16="http://schemas.microsoft.com/office/drawing/2014/main" id="{824D6E6A-78AB-9D45-B54C-7FA690619ADD}"/>
              </a:ext>
            </a:extLst>
          </p:cNvPr>
          <p:cNvSpPr>
            <a:spLocks noGrp="1"/>
          </p:cNvSpPr>
          <p:nvPr>
            <p:ph type="subTitle" idx="8"/>
          </p:nvPr>
        </p:nvSpPr>
        <p:spPr>
          <a:xfrm>
            <a:off x="540356" y="4141886"/>
            <a:ext cx="1858285" cy="565010"/>
          </a:xfrm>
        </p:spPr>
        <p:txBody>
          <a:bodyPr anchor="ctr"/>
          <a:lstStyle/>
          <a:p>
            <a:pPr algn="l"/>
            <a:r>
              <a:rPr lang="en-US" b="1" i="1" dirty="0"/>
              <a:t>metrics used</a:t>
            </a:r>
          </a:p>
        </p:txBody>
      </p:sp>
      <p:sp>
        <p:nvSpPr>
          <p:cNvPr id="17" name="Google Shape;1138;p53">
            <a:extLst>
              <a:ext uri="{FF2B5EF4-FFF2-40B4-BE49-F238E27FC236}">
                <a16:creationId xmlns:a16="http://schemas.microsoft.com/office/drawing/2014/main" id="{CAB15815-DFD2-D6E1-416D-10B5103EC7BE}"/>
              </a:ext>
            </a:extLst>
          </p:cNvPr>
          <p:cNvSpPr/>
          <p:nvPr/>
        </p:nvSpPr>
        <p:spPr>
          <a:xfrm>
            <a:off x="7026200" y="145347"/>
            <a:ext cx="1397700" cy="4239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athway Gothic One" panose="02000506050000020004" pitchFamily="2" charset="0"/>
              </a:rPr>
              <a:t>ML Cycle</a:t>
            </a:r>
            <a:endParaRPr sz="2000" dirty="0">
              <a:latin typeface="Pathway Gothic One" panose="0200050605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79542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ubtitle 26">
            <a:extLst>
              <a:ext uri="{FF2B5EF4-FFF2-40B4-BE49-F238E27FC236}">
                <a16:creationId xmlns:a16="http://schemas.microsoft.com/office/drawing/2014/main" id="{F5A711FB-A667-CD67-4869-32121FA7FA05}"/>
              </a:ext>
            </a:extLst>
          </p:cNvPr>
          <p:cNvSpPr txBox="1">
            <a:spLocks/>
          </p:cNvSpPr>
          <p:nvPr/>
        </p:nvSpPr>
        <p:spPr>
          <a:xfrm>
            <a:off x="3559133" y="2338274"/>
            <a:ext cx="2719233" cy="2512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/>
            <a:r>
              <a:rPr lang="en-US" b="1" dirty="0"/>
              <a:t>0.1</a:t>
            </a:r>
            <a:endParaRPr lang="en-US" dirty="0"/>
          </a:p>
          <a:p>
            <a:pPr algn="l">
              <a:buFontTx/>
              <a:buChar char="-"/>
            </a:pPr>
            <a:r>
              <a:rPr lang="en-US" dirty="0"/>
              <a:t>downright bad results</a:t>
            </a:r>
          </a:p>
          <a:p>
            <a:pPr algn="l">
              <a:buFontTx/>
              <a:buChar char="-"/>
            </a:pPr>
            <a:r>
              <a:rPr lang="en-US" dirty="0"/>
              <a:t>almost no convergence</a:t>
            </a:r>
          </a:p>
          <a:p>
            <a:pPr marL="139700" indent="0" algn="l"/>
            <a:endParaRPr lang="en-US" dirty="0"/>
          </a:p>
          <a:p>
            <a:pPr algn="l"/>
            <a:r>
              <a:rPr lang="en-US" b="1" dirty="0"/>
              <a:t>0.01</a:t>
            </a:r>
            <a:endParaRPr lang="en-US" dirty="0"/>
          </a:p>
          <a:p>
            <a:pPr algn="l">
              <a:buFontTx/>
              <a:buChar char="-"/>
            </a:pPr>
            <a:r>
              <a:rPr lang="en-US" dirty="0"/>
              <a:t>noisy but tolerable</a:t>
            </a:r>
          </a:p>
          <a:p>
            <a:pPr algn="l">
              <a:buFontTx/>
              <a:buChar char="-"/>
            </a:pPr>
            <a:r>
              <a:rPr lang="en-US" dirty="0"/>
              <a:t>as much time as default</a:t>
            </a:r>
          </a:p>
          <a:p>
            <a:pPr marL="139700" indent="0" algn="l"/>
            <a:endParaRPr lang="en-US" dirty="0"/>
          </a:p>
          <a:p>
            <a:pPr algn="l"/>
            <a:r>
              <a:rPr lang="en-US" b="1" dirty="0"/>
              <a:t>0.001</a:t>
            </a:r>
            <a:endParaRPr lang="en-US" dirty="0"/>
          </a:p>
          <a:p>
            <a:pPr algn="l">
              <a:buFontTx/>
              <a:buChar char="-"/>
            </a:pPr>
            <a:r>
              <a:rPr lang="en-US" dirty="0"/>
              <a:t>best results</a:t>
            </a:r>
          </a:p>
          <a:p>
            <a:pPr algn="l">
              <a:buFontTx/>
              <a:buChar char="-"/>
            </a:pPr>
            <a:r>
              <a:rPr lang="en-US" dirty="0"/>
              <a:t>default value for a reason</a:t>
            </a:r>
          </a:p>
          <a:p>
            <a:pPr marL="139700" indent="0" algn="l"/>
            <a:endParaRPr lang="en-US" dirty="0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41F3CC72-5552-0EF0-4BE3-3D0E2DDF7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ITERATE</a:t>
            </a:r>
          </a:p>
        </p:txBody>
      </p:sp>
      <p:sp>
        <p:nvSpPr>
          <p:cNvPr id="28" name="Title 27">
            <a:extLst>
              <a:ext uri="{FF2B5EF4-FFF2-40B4-BE49-F238E27FC236}">
                <a16:creationId xmlns:a16="http://schemas.microsoft.com/office/drawing/2014/main" id="{9634AB17-C431-450D-7044-0B25C5DC5DBC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9" name="Title 28">
            <a:extLst>
              <a:ext uri="{FF2B5EF4-FFF2-40B4-BE49-F238E27FC236}">
                <a16:creationId xmlns:a16="http://schemas.microsoft.com/office/drawing/2014/main" id="{65ACF522-0310-C946-21C1-4497CFFD7270}"/>
              </a:ext>
            </a:extLst>
          </p:cNvPr>
          <p:cNvSpPr>
            <a:spLocks noGrp="1"/>
          </p:cNvSpPr>
          <p:nvPr>
            <p:ph type="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0" name="Title 29">
            <a:extLst>
              <a:ext uri="{FF2B5EF4-FFF2-40B4-BE49-F238E27FC236}">
                <a16:creationId xmlns:a16="http://schemas.microsoft.com/office/drawing/2014/main" id="{0588097E-C4BE-C22F-F721-1812DD29DF70}"/>
              </a:ext>
            </a:extLst>
          </p:cNvPr>
          <p:cNvSpPr>
            <a:spLocks noGrp="1"/>
          </p:cNvSpPr>
          <p:nvPr>
            <p:ph type="title" idx="4"/>
          </p:nvPr>
        </p:nvSpPr>
        <p:spPr/>
        <p:txBody>
          <a:bodyPr/>
          <a:lstStyle/>
          <a:p>
            <a:r>
              <a:rPr lang="en-US" dirty="0"/>
              <a:t>ITERATE</a:t>
            </a:r>
          </a:p>
        </p:txBody>
      </p:sp>
      <p:sp>
        <p:nvSpPr>
          <p:cNvPr id="31" name="Title 30">
            <a:extLst>
              <a:ext uri="{FF2B5EF4-FFF2-40B4-BE49-F238E27FC236}">
                <a16:creationId xmlns:a16="http://schemas.microsoft.com/office/drawing/2014/main" id="{D23788FC-9707-C232-75A7-8CD9EBEDE111}"/>
              </a:ext>
            </a:extLst>
          </p:cNvPr>
          <p:cNvSpPr>
            <a:spLocks noGrp="1"/>
          </p:cNvSpPr>
          <p:nvPr>
            <p:ph type="title" idx="5"/>
          </p:nvPr>
        </p:nvSpPr>
        <p:spPr>
          <a:xfrm>
            <a:off x="362510" y="1147137"/>
            <a:ext cx="2910900" cy="1059000"/>
          </a:xfrm>
        </p:spPr>
        <p:txBody>
          <a:bodyPr/>
          <a:lstStyle/>
          <a:p>
            <a:r>
              <a:rPr lang="en-US" dirty="0"/>
              <a:t>Segmentation Approaches</a:t>
            </a:r>
          </a:p>
        </p:txBody>
      </p:sp>
      <p:sp>
        <p:nvSpPr>
          <p:cNvPr id="32" name="Title 31">
            <a:extLst>
              <a:ext uri="{FF2B5EF4-FFF2-40B4-BE49-F238E27FC236}">
                <a16:creationId xmlns:a16="http://schemas.microsoft.com/office/drawing/2014/main" id="{2EA30B77-71AC-9EE4-2C52-7097F26366BA}"/>
              </a:ext>
            </a:extLst>
          </p:cNvPr>
          <p:cNvSpPr>
            <a:spLocks noGrp="1"/>
          </p:cNvSpPr>
          <p:nvPr>
            <p:ph type="title" idx="6"/>
          </p:nvPr>
        </p:nvSpPr>
        <p:spPr/>
        <p:txBody>
          <a:bodyPr/>
          <a:lstStyle/>
          <a:p>
            <a:r>
              <a:rPr lang="en-US" dirty="0"/>
              <a:t>Learning Rates</a:t>
            </a:r>
          </a:p>
        </p:txBody>
      </p:sp>
      <p:sp>
        <p:nvSpPr>
          <p:cNvPr id="33" name="Title 32">
            <a:extLst>
              <a:ext uri="{FF2B5EF4-FFF2-40B4-BE49-F238E27FC236}">
                <a16:creationId xmlns:a16="http://schemas.microsoft.com/office/drawing/2014/main" id="{62EAC9EC-8BAD-9C47-ADC0-EEB0016E1F2D}"/>
              </a:ext>
            </a:extLst>
          </p:cNvPr>
          <p:cNvSpPr>
            <a:spLocks noGrp="1"/>
          </p:cNvSpPr>
          <p:nvPr>
            <p:ph type="title" idx="7"/>
          </p:nvPr>
        </p:nvSpPr>
        <p:spPr/>
        <p:txBody>
          <a:bodyPr/>
          <a:lstStyle/>
          <a:p>
            <a:r>
              <a:rPr lang="en-US" dirty="0"/>
              <a:t>Optimizers</a:t>
            </a:r>
          </a:p>
        </p:txBody>
      </p:sp>
      <p:sp>
        <p:nvSpPr>
          <p:cNvPr id="35" name="Subtitle 34">
            <a:extLst>
              <a:ext uri="{FF2B5EF4-FFF2-40B4-BE49-F238E27FC236}">
                <a16:creationId xmlns:a16="http://schemas.microsoft.com/office/drawing/2014/main" id="{53640393-EC70-8816-C3C0-DBE4BCD89919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>
            <a:off x="6628920" y="2608609"/>
            <a:ext cx="2018861" cy="1162359"/>
          </a:xfrm>
        </p:spPr>
        <p:txBody>
          <a:bodyPr/>
          <a:lstStyle/>
          <a:p>
            <a:pPr algn="l"/>
            <a:r>
              <a:rPr lang="en-US" b="1" dirty="0"/>
              <a:t>Adam Optimizer</a:t>
            </a:r>
          </a:p>
          <a:p>
            <a:pPr algn="l"/>
            <a:endParaRPr lang="en-US" b="1" dirty="0"/>
          </a:p>
          <a:p>
            <a:pPr algn="l"/>
            <a:r>
              <a:rPr lang="en-US" b="1" dirty="0"/>
              <a:t>RMSprop Optimizer</a:t>
            </a:r>
          </a:p>
        </p:txBody>
      </p:sp>
      <p:sp>
        <p:nvSpPr>
          <p:cNvPr id="18" name="Google Shape;1138;p53">
            <a:extLst>
              <a:ext uri="{FF2B5EF4-FFF2-40B4-BE49-F238E27FC236}">
                <a16:creationId xmlns:a16="http://schemas.microsoft.com/office/drawing/2014/main" id="{6758F217-A873-B2D1-E288-397606448933}"/>
              </a:ext>
            </a:extLst>
          </p:cNvPr>
          <p:cNvSpPr/>
          <p:nvPr/>
        </p:nvSpPr>
        <p:spPr>
          <a:xfrm>
            <a:off x="7026200" y="610167"/>
            <a:ext cx="1397700" cy="42396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latin typeface="Pathway Gothic One" panose="02000506050000020004" pitchFamily="2" charset="0"/>
              </a:rPr>
              <a:t>ML Cycle</a:t>
            </a:r>
            <a:endParaRPr sz="2000" dirty="0">
              <a:latin typeface="Pathway Gothic One" panose="02000506050000020004" pitchFamily="2" charset="0"/>
            </a:endParaRPr>
          </a:p>
        </p:txBody>
      </p:sp>
      <p:sp>
        <p:nvSpPr>
          <p:cNvPr id="41" name="Subtitle 26">
            <a:extLst>
              <a:ext uri="{FF2B5EF4-FFF2-40B4-BE49-F238E27FC236}">
                <a16:creationId xmlns:a16="http://schemas.microsoft.com/office/drawing/2014/main" id="{B57F1253-1B56-F9A8-F16A-8C8235D6EFDF}"/>
              </a:ext>
            </a:extLst>
          </p:cNvPr>
          <p:cNvSpPr txBox="1">
            <a:spLocks/>
          </p:cNvSpPr>
          <p:nvPr/>
        </p:nvSpPr>
        <p:spPr>
          <a:xfrm>
            <a:off x="397383" y="2338274"/>
            <a:ext cx="2719233" cy="25766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None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algn="l"/>
            <a:r>
              <a:rPr lang="en-US" sz="1400" b="1" dirty="0" err="1">
                <a:sym typeface="Wingdings" panose="05000000000000000000" pitchFamily="2" charset="2"/>
              </a:rPr>
              <a:t>UNet</a:t>
            </a:r>
            <a:r>
              <a:rPr lang="en-US" sz="1400" b="1" dirty="0">
                <a:sym typeface="Wingdings" panose="05000000000000000000" pitchFamily="2" charset="2"/>
              </a:rPr>
              <a:t> + EfficientNetB7</a:t>
            </a:r>
            <a:endParaRPr lang="en-US" b="1" dirty="0"/>
          </a:p>
          <a:p>
            <a:pPr marL="139700" indent="0" algn="l"/>
            <a:r>
              <a:rPr lang="en-US" dirty="0"/>
              <a:t>	IOU ~ 0.63</a:t>
            </a:r>
          </a:p>
          <a:p>
            <a:pPr marL="139700" indent="0" algn="l"/>
            <a:endParaRPr lang="en-US" dirty="0"/>
          </a:p>
          <a:p>
            <a:pPr algn="l"/>
            <a:r>
              <a:rPr lang="en-US" sz="1400" b="1" dirty="0" err="1">
                <a:sym typeface="Wingdings" panose="05000000000000000000" pitchFamily="2" charset="2"/>
              </a:rPr>
              <a:t>UNet</a:t>
            </a:r>
            <a:r>
              <a:rPr lang="en-US" sz="1400" b="1" dirty="0">
                <a:sym typeface="Wingdings" panose="05000000000000000000" pitchFamily="2" charset="2"/>
              </a:rPr>
              <a:t> + ResNet34</a:t>
            </a:r>
            <a:endParaRPr lang="en-US" b="1" dirty="0"/>
          </a:p>
          <a:p>
            <a:pPr marL="139700" indent="0" algn="l"/>
            <a:r>
              <a:rPr lang="en-US" dirty="0"/>
              <a:t>	IOU ~ 0.52</a:t>
            </a:r>
          </a:p>
          <a:p>
            <a:pPr marL="139700" indent="0" algn="l"/>
            <a:endParaRPr lang="en-US" dirty="0"/>
          </a:p>
          <a:p>
            <a:pPr algn="l"/>
            <a:r>
              <a:rPr lang="en-US" sz="1400" b="1" dirty="0" err="1">
                <a:sym typeface="Wingdings" panose="05000000000000000000" pitchFamily="2" charset="2"/>
              </a:rPr>
              <a:t>PSPNet</a:t>
            </a:r>
            <a:r>
              <a:rPr lang="en-US" sz="1400" b="1" dirty="0">
                <a:sym typeface="Wingdings" panose="05000000000000000000" pitchFamily="2" charset="2"/>
              </a:rPr>
              <a:t> + ResNext50</a:t>
            </a:r>
            <a:endParaRPr lang="en-US" b="1" dirty="0"/>
          </a:p>
          <a:p>
            <a:pPr marL="139700" indent="0" algn="l"/>
            <a:r>
              <a:rPr lang="en-US" dirty="0"/>
              <a:t>	IOU ~ 0.48</a:t>
            </a:r>
          </a:p>
          <a:p>
            <a:pPr marL="139700" indent="0" algn="l"/>
            <a:endParaRPr lang="en-US" dirty="0"/>
          </a:p>
          <a:p>
            <a:pPr algn="l"/>
            <a:r>
              <a:rPr lang="en-US" b="1" dirty="0">
                <a:sym typeface="Wingdings" panose="05000000000000000000" pitchFamily="2" charset="2"/>
              </a:rPr>
              <a:t>FPN</a:t>
            </a:r>
            <a:r>
              <a:rPr lang="en-US" sz="1400" b="1" dirty="0">
                <a:sym typeface="Wingdings" panose="05000000000000000000" pitchFamily="2" charset="2"/>
              </a:rPr>
              <a:t> + EfficientNetB3</a:t>
            </a:r>
            <a:endParaRPr lang="en-US" b="1" dirty="0"/>
          </a:p>
          <a:p>
            <a:pPr marL="139700" indent="0" algn="l"/>
            <a:r>
              <a:rPr lang="en-US" dirty="0"/>
              <a:t>	IOU ~ 0.59</a:t>
            </a:r>
          </a:p>
        </p:txBody>
      </p:sp>
    </p:spTree>
    <p:extLst>
      <p:ext uri="{BB962C8B-B14F-4D97-AF65-F5344CB8AC3E}">
        <p14:creationId xmlns:p14="http://schemas.microsoft.com/office/powerpoint/2010/main" val="384992147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6"/>
          <p:cNvSpPr txBox="1">
            <a:spLocks noGrp="1"/>
          </p:cNvSpPr>
          <p:nvPr>
            <p:ph type="title"/>
          </p:nvPr>
        </p:nvSpPr>
        <p:spPr>
          <a:xfrm>
            <a:off x="1236660" y="1412488"/>
            <a:ext cx="6656730" cy="16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chemeClr val="accent3"/>
                </a:solidFill>
              </a:rPr>
              <a:t>#3 </a:t>
            </a:r>
            <a:r>
              <a:rPr lang="en" sz="7200" dirty="0">
                <a:solidFill>
                  <a:schemeClr val="tx1"/>
                </a:solidFill>
              </a:rPr>
              <a:t>Approach Criticism</a:t>
            </a:r>
            <a:endParaRPr sz="72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03329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Mative Lesson Plan by Slidesgo">
  <a:themeElements>
    <a:clrScheme name="Simple Light">
      <a:dk1>
        <a:srgbClr val="202020"/>
      </a:dk1>
      <a:lt1>
        <a:srgbClr val="FFFFFF"/>
      </a:lt1>
      <a:dk2>
        <a:srgbClr val="FFFFFF"/>
      </a:dk2>
      <a:lt2>
        <a:srgbClr val="FFFFFF"/>
      </a:lt2>
      <a:accent1>
        <a:srgbClr val="FAF0AF"/>
      </a:accent1>
      <a:accent2>
        <a:srgbClr val="FFF08D"/>
      </a:accent2>
      <a:accent3>
        <a:srgbClr val="FAC2C2"/>
      </a:accent3>
      <a:accent4>
        <a:srgbClr val="D38888"/>
      </a:accent4>
      <a:accent5>
        <a:srgbClr val="CDE8EE"/>
      </a:accent5>
      <a:accent6>
        <a:srgbClr val="6FC5D8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328</Words>
  <Application>Microsoft Office PowerPoint</Application>
  <PresentationFormat>On-screen Show (16:9)</PresentationFormat>
  <Paragraphs>119</Paragraphs>
  <Slides>16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Pathway Gothic One</vt:lpstr>
      <vt:lpstr>Bebas Neue</vt:lpstr>
      <vt:lpstr>Nunito</vt:lpstr>
      <vt:lpstr>Arial</vt:lpstr>
      <vt:lpstr>Mative Lesson Plan by Slidesgo</vt:lpstr>
      <vt:lpstr>Multi-Class Segmentation</vt:lpstr>
      <vt:lpstr>WHO ARE WE ?</vt:lpstr>
      <vt:lpstr>#1 Problem Definition</vt:lpstr>
      <vt:lpstr>Animal body-parts Segmentation</vt:lpstr>
      <vt:lpstr>#2 ML Cycle</vt:lpstr>
      <vt:lpstr>ML Cycle</vt:lpstr>
      <vt:lpstr>DATA</vt:lpstr>
      <vt:lpstr>ITERATE</vt:lpstr>
      <vt:lpstr>#3 Approach Criticism</vt:lpstr>
      <vt:lpstr>PowerPoint Presentation</vt:lpstr>
      <vt:lpstr>Unet  &gt;  FPN  &gt;  PSPNet</vt:lpstr>
      <vt:lpstr>#3 Results</vt:lpstr>
      <vt:lpstr>PowerPoint Presentation</vt:lpstr>
      <vt:lpstr>Segmentation Results</vt:lpstr>
      <vt:lpstr>PowerPoint Presentation</vt:lpstr>
      <vt:lpstr>THANK YOU FOR HAVING US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Multi-Class Segmentation</dc:title>
  <dc:creator>Mariam Bebawy</dc:creator>
  <cp:lastModifiedBy>Mariam Bebawy</cp:lastModifiedBy>
  <cp:revision>64</cp:revision>
  <dcterms:modified xsi:type="dcterms:W3CDTF">2023-02-18T14:38:06Z</dcterms:modified>
</cp:coreProperties>
</file>